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444" autoAdjust="0"/>
  </p:normalViewPr>
  <p:slideViewPr>
    <p:cSldViewPr>
      <p:cViewPr varScale="1">
        <p:scale>
          <a:sx n="68" d="100"/>
          <a:sy n="68" d="100"/>
        </p:scale>
        <p:origin x="-18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12FFD8B-49BE-460E-889D-1C41CD93DE34}" type="datetimeFigureOut">
              <a:rPr lang="it-IT"/>
              <a:pPr>
                <a:defRPr/>
              </a:pPr>
              <a:t>12/12/2009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F0D4D61-272B-48DB-A4C7-77ABEE3338AF}"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p:cNvSpPr>
          <p:nvPr>
            <p:ph type="sldImg"/>
          </p:nvPr>
        </p:nvSpPr>
        <p:spPr bwMode="auto">
          <a:noFill/>
          <a:ln>
            <a:solidFill>
              <a:srgbClr val="000000"/>
            </a:solidFill>
            <a:miter lim="800000"/>
            <a:headEnd/>
            <a:tailEnd/>
          </a:ln>
        </p:spPr>
      </p:sp>
      <p:sp>
        <p:nvSpPr>
          <p:cNvPr id="1536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536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A01094-88CA-4576-83BD-1CFEF40442BC}" type="slidenum">
              <a:rPr lang="it-IT"/>
              <a:pPr fontAlgn="base">
                <a:spcBef>
                  <a:spcPct val="0"/>
                </a:spcBef>
                <a:spcAft>
                  <a:spcPct val="0"/>
                </a:spcAft>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immagine diapositiva 1"/>
          <p:cNvSpPr>
            <a:spLocks noGrp="1" noRot="1" noChangeAspect="1"/>
          </p:cNvSpPr>
          <p:nvPr>
            <p:ph type="sldImg"/>
          </p:nvPr>
        </p:nvSpPr>
        <p:spPr bwMode="auto">
          <a:noFill/>
          <a:ln>
            <a:solidFill>
              <a:srgbClr val="000000"/>
            </a:solidFill>
            <a:miter lim="800000"/>
            <a:headEnd/>
            <a:tailEnd/>
          </a:ln>
        </p:spPr>
      </p:sp>
      <p:sp>
        <p:nvSpPr>
          <p:cNvPr id="1741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741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57B6F-51B4-4F83-9390-9646365461E8}" type="slidenum">
              <a:rPr lang="it-IT"/>
              <a:pPr fontAlgn="base">
                <a:spcBef>
                  <a:spcPct val="0"/>
                </a:spcBef>
                <a:spcAft>
                  <a:spcPct val="0"/>
                </a:spcAft>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immagine diapositiva 1"/>
          <p:cNvSpPr>
            <a:spLocks noGrp="1" noRot="1" noChangeAspect="1"/>
          </p:cNvSpPr>
          <p:nvPr>
            <p:ph type="sldImg"/>
          </p:nvPr>
        </p:nvSpPr>
        <p:spPr bwMode="auto">
          <a:noFill/>
          <a:ln>
            <a:solidFill>
              <a:srgbClr val="000000"/>
            </a:solidFill>
            <a:miter lim="800000"/>
            <a:headEnd/>
            <a:tailEnd/>
          </a:ln>
        </p:spPr>
      </p:sp>
      <p:sp>
        <p:nvSpPr>
          <p:cNvPr id="19458"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9459"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3EAFE0-DDCD-413E-8367-209D5E8BA464}" type="slidenum">
              <a:rPr lang="it-IT"/>
              <a:pPr fontAlgn="base">
                <a:spcBef>
                  <a:spcPct val="0"/>
                </a:spcBef>
                <a:spcAft>
                  <a:spcPct val="0"/>
                </a:spcAft>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immagine diapositiva 1"/>
          <p:cNvSpPr>
            <a:spLocks noGrp="1" noRot="1" noChangeAspect="1"/>
          </p:cNvSpPr>
          <p:nvPr>
            <p:ph type="sldImg"/>
          </p:nvPr>
        </p:nvSpPr>
        <p:spPr bwMode="auto">
          <a:noFill/>
          <a:ln>
            <a:solidFill>
              <a:srgbClr val="000000"/>
            </a:solidFill>
            <a:miter lim="800000"/>
            <a:headEnd/>
            <a:tailEnd/>
          </a:ln>
        </p:spPr>
      </p:sp>
      <p:sp>
        <p:nvSpPr>
          <p:cNvPr id="2150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150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FE57B9-CD16-4692-BC85-3B771FD20615}" type="slidenum">
              <a:rPr lang="it-IT"/>
              <a:pPr fontAlgn="base">
                <a:spcBef>
                  <a:spcPct val="0"/>
                </a:spcBef>
                <a:spcAft>
                  <a:spcPct val="0"/>
                </a:spcAft>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egnaposto immagine diapositiva 1"/>
          <p:cNvSpPr>
            <a:spLocks noGrp="1" noRot="1" noChangeAspect="1"/>
          </p:cNvSpPr>
          <p:nvPr>
            <p:ph type="sldImg"/>
          </p:nvPr>
        </p:nvSpPr>
        <p:spPr bwMode="auto">
          <a:noFill/>
          <a:ln>
            <a:solidFill>
              <a:srgbClr val="000000"/>
            </a:solidFill>
            <a:miter lim="800000"/>
            <a:headEnd/>
            <a:tailEnd/>
          </a:ln>
        </p:spPr>
      </p:sp>
      <p:sp>
        <p:nvSpPr>
          <p:cNvPr id="2355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355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618C20-D123-4831-81F1-6120058BA8EA}" type="slidenum">
              <a:rPr lang="it-IT"/>
              <a:pPr fontAlgn="base">
                <a:spcBef>
                  <a:spcPct val="0"/>
                </a:spcBef>
                <a:spcAft>
                  <a:spcPct val="0"/>
                </a:spcAft>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egnaposto immagine diapositiva 1"/>
          <p:cNvSpPr>
            <a:spLocks noGrp="1" noRot="1" noChangeAspect="1"/>
          </p:cNvSpPr>
          <p:nvPr>
            <p:ph type="sldImg"/>
          </p:nvPr>
        </p:nvSpPr>
        <p:spPr bwMode="auto">
          <a:noFill/>
          <a:ln>
            <a:solidFill>
              <a:srgbClr val="000000"/>
            </a:solidFill>
            <a:miter lim="800000"/>
            <a:headEnd/>
            <a:tailEnd/>
          </a:ln>
        </p:spPr>
      </p:sp>
      <p:sp>
        <p:nvSpPr>
          <p:cNvPr id="2560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560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EE4E28-29E5-4CE5-9559-C92122E6380F}" type="slidenum">
              <a:rPr lang="it-IT"/>
              <a:pPr fontAlgn="base">
                <a:spcBef>
                  <a:spcPct val="0"/>
                </a:spcBef>
                <a:spcAft>
                  <a:spcPct val="0"/>
                </a:spcAft>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egnaposto immagine diapositiva 1"/>
          <p:cNvSpPr>
            <a:spLocks noGrp="1" noRot="1" noChangeAspect="1"/>
          </p:cNvSpPr>
          <p:nvPr>
            <p:ph type="sldImg"/>
          </p:nvPr>
        </p:nvSpPr>
        <p:spPr bwMode="auto">
          <a:noFill/>
          <a:ln>
            <a:solidFill>
              <a:srgbClr val="000000"/>
            </a:solidFill>
            <a:miter lim="800000"/>
            <a:headEnd/>
            <a:tailEnd/>
          </a:ln>
        </p:spPr>
      </p:sp>
      <p:sp>
        <p:nvSpPr>
          <p:cNvPr id="2765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765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BAB8DE-1090-45E3-8BD4-E01441408EEE}" type="slidenum">
              <a:rPr lang="it-IT"/>
              <a:pPr fontAlgn="base">
                <a:spcBef>
                  <a:spcPct val="0"/>
                </a:spcBef>
                <a:spcAft>
                  <a:spcPct val="0"/>
                </a:spcAft>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immagine diapositiva 1"/>
          <p:cNvSpPr>
            <a:spLocks noGrp="1" noRot="1" noChangeAspect="1"/>
          </p:cNvSpPr>
          <p:nvPr>
            <p:ph type="sldImg"/>
          </p:nvPr>
        </p:nvSpPr>
        <p:spPr bwMode="auto">
          <a:noFill/>
          <a:ln>
            <a:solidFill>
              <a:srgbClr val="000000"/>
            </a:solidFill>
            <a:miter lim="800000"/>
            <a:headEnd/>
            <a:tailEnd/>
          </a:ln>
        </p:spPr>
      </p:sp>
      <p:sp>
        <p:nvSpPr>
          <p:cNvPr id="29698"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9699"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644F80-EFC8-42BA-93BC-34AF686A931E}" type="slidenum">
              <a:rPr lang="it-IT"/>
              <a:pPr fontAlgn="base">
                <a:spcBef>
                  <a:spcPct val="0"/>
                </a:spcBef>
                <a:spcAft>
                  <a:spcPct val="0"/>
                </a:spcAft>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immagine diapositiva 1"/>
          <p:cNvSpPr>
            <a:spLocks noGrp="1" noRot="1" noChangeAspect="1"/>
          </p:cNvSpPr>
          <p:nvPr>
            <p:ph type="sldImg"/>
          </p:nvPr>
        </p:nvSpPr>
        <p:spPr bwMode="auto">
          <a:noFill/>
          <a:ln>
            <a:solidFill>
              <a:srgbClr val="000000"/>
            </a:solidFill>
            <a:miter lim="800000"/>
            <a:headEnd/>
            <a:tailEnd/>
          </a:ln>
        </p:spPr>
      </p:sp>
      <p:sp>
        <p:nvSpPr>
          <p:cNvPr id="3174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174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D83915-6366-4D64-84FB-14751007FE72}" type="slidenum">
              <a:rPr lang="it-IT"/>
              <a:pPr fontAlgn="base">
                <a:spcBef>
                  <a:spcPct val="0"/>
                </a:spcBef>
                <a:spcAft>
                  <a:spcPct val="0"/>
                </a:spcAft>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cxnSp>
        <p:nvCxnSpPr>
          <p:cNvPr id="4" name="Connettore 1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Connettore 1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e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28" name="Titolo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it-IT" smtClean="0"/>
              <a:t>Fare clic per modificare lo stile del titolo</a:t>
            </a:r>
            <a:endParaRPr lang="en-US"/>
          </a:p>
        </p:txBody>
      </p:sp>
      <p:sp>
        <p:nvSpPr>
          <p:cNvPr id="7" name="Segnaposto data 14"/>
          <p:cNvSpPr>
            <a:spLocks noGrp="1"/>
          </p:cNvSpPr>
          <p:nvPr>
            <p:ph type="dt" sz="half" idx="10"/>
          </p:nvPr>
        </p:nvSpPr>
        <p:spPr/>
        <p:txBody>
          <a:bodyPr/>
          <a:lstStyle>
            <a:lvl1pPr>
              <a:defRPr/>
            </a:lvl1pPr>
          </a:lstStyle>
          <a:p>
            <a:pPr>
              <a:defRPr/>
            </a:pPr>
            <a:fld id="{18228F8C-B1C7-46DD-9973-C1A1F86F495D}" type="datetimeFigureOut">
              <a:rPr lang="it-IT"/>
              <a:pPr>
                <a:defRPr/>
              </a:pPr>
              <a:t>12/12/2009</a:t>
            </a:fld>
            <a:endParaRPr lang="it-IT"/>
          </a:p>
        </p:txBody>
      </p:sp>
      <p:sp>
        <p:nvSpPr>
          <p:cNvPr id="8" name="Segnaposto numero diapositiva 15"/>
          <p:cNvSpPr>
            <a:spLocks noGrp="1"/>
          </p:cNvSpPr>
          <p:nvPr>
            <p:ph type="sldNum" sz="quarter" idx="11"/>
          </p:nvPr>
        </p:nvSpPr>
        <p:spPr/>
        <p:txBody>
          <a:bodyPr/>
          <a:lstStyle>
            <a:lvl1pPr>
              <a:defRPr/>
            </a:lvl1pPr>
          </a:lstStyle>
          <a:p>
            <a:pPr>
              <a:defRPr/>
            </a:pPr>
            <a:fld id="{D7DEDE9A-861C-4425-A63E-D705D3CA103B}" type="slidenum">
              <a:rPr lang="it-IT"/>
              <a:pPr>
                <a:defRPr/>
              </a:pPr>
              <a:t>‹#›</a:t>
            </a:fld>
            <a:endParaRPr lang="it-IT"/>
          </a:p>
        </p:txBody>
      </p:sp>
      <p:sp>
        <p:nvSpPr>
          <p:cNvPr id="10" name="Segnaposto piè di pagina 16"/>
          <p:cNvSpPr>
            <a:spLocks noGrp="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3"/>
          <p:cNvSpPr>
            <a:spLocks noGrp="1"/>
          </p:cNvSpPr>
          <p:nvPr>
            <p:ph type="dt" sz="half" idx="10"/>
          </p:nvPr>
        </p:nvSpPr>
        <p:spPr/>
        <p:txBody>
          <a:bodyPr/>
          <a:lstStyle>
            <a:lvl1pPr>
              <a:defRPr/>
            </a:lvl1pPr>
          </a:lstStyle>
          <a:p>
            <a:pPr>
              <a:defRPr/>
            </a:pPr>
            <a:fld id="{484102D7-1BDD-48F2-B84E-B05CAF9ABC16}" type="datetimeFigureOut">
              <a:rPr lang="it-IT"/>
              <a:pPr>
                <a:defRPr/>
              </a:pPr>
              <a:t>12/12/2009</a:t>
            </a:fld>
            <a:endParaRPr lang="it-IT"/>
          </a:p>
        </p:txBody>
      </p:sp>
      <p:sp>
        <p:nvSpPr>
          <p:cNvPr id="5" name="Segnaposto piè di pagina 9"/>
          <p:cNvSpPr>
            <a:spLocks noGrp="1"/>
          </p:cNvSpPr>
          <p:nvPr>
            <p:ph type="ftr" sz="quarter" idx="11"/>
          </p:nvPr>
        </p:nvSpPr>
        <p:spPr/>
        <p:txBody>
          <a:bodyPr/>
          <a:lstStyle>
            <a:lvl1pPr>
              <a:defRPr/>
            </a:lvl1pPr>
          </a:lstStyle>
          <a:p>
            <a:pPr>
              <a:defRPr/>
            </a:pPr>
            <a:endParaRPr lang="it-IT"/>
          </a:p>
        </p:txBody>
      </p:sp>
      <p:sp>
        <p:nvSpPr>
          <p:cNvPr id="6" name="Segnaposto numero diapositiva 21"/>
          <p:cNvSpPr>
            <a:spLocks noGrp="1"/>
          </p:cNvSpPr>
          <p:nvPr>
            <p:ph type="sldNum" sz="quarter" idx="12"/>
          </p:nvPr>
        </p:nvSpPr>
        <p:spPr/>
        <p:txBody>
          <a:bodyPr/>
          <a:lstStyle>
            <a:lvl1pPr>
              <a:defRPr/>
            </a:lvl1pPr>
          </a:lstStyle>
          <a:p>
            <a:pPr>
              <a:defRPr/>
            </a:pPr>
            <a:fld id="{9AF9A644-F9EE-4760-8DBA-E4344A684A08}"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23"/>
          <p:cNvSpPr>
            <a:spLocks noGrp="1"/>
          </p:cNvSpPr>
          <p:nvPr>
            <p:ph type="dt" sz="half" idx="10"/>
          </p:nvPr>
        </p:nvSpPr>
        <p:spPr/>
        <p:txBody>
          <a:bodyPr/>
          <a:lstStyle>
            <a:lvl1pPr>
              <a:defRPr/>
            </a:lvl1pPr>
          </a:lstStyle>
          <a:p>
            <a:pPr>
              <a:defRPr/>
            </a:pPr>
            <a:fld id="{BF4523C9-FCED-479C-A0F3-8EA8F579B713}" type="datetimeFigureOut">
              <a:rPr lang="it-IT"/>
              <a:pPr>
                <a:defRPr/>
              </a:pPr>
              <a:t>12/12/2009</a:t>
            </a:fld>
            <a:endParaRPr lang="it-IT"/>
          </a:p>
        </p:txBody>
      </p:sp>
      <p:sp>
        <p:nvSpPr>
          <p:cNvPr id="5" name="Segnaposto piè di pagina 9"/>
          <p:cNvSpPr>
            <a:spLocks noGrp="1"/>
          </p:cNvSpPr>
          <p:nvPr>
            <p:ph type="ftr" sz="quarter" idx="11"/>
          </p:nvPr>
        </p:nvSpPr>
        <p:spPr/>
        <p:txBody>
          <a:bodyPr/>
          <a:lstStyle>
            <a:lvl1pPr>
              <a:defRPr/>
            </a:lvl1pPr>
          </a:lstStyle>
          <a:p>
            <a:pPr>
              <a:defRPr/>
            </a:pPr>
            <a:endParaRPr lang="it-IT"/>
          </a:p>
        </p:txBody>
      </p:sp>
      <p:sp>
        <p:nvSpPr>
          <p:cNvPr id="6" name="Segnaposto numero diapositiva 21"/>
          <p:cNvSpPr>
            <a:spLocks noGrp="1"/>
          </p:cNvSpPr>
          <p:nvPr>
            <p:ph type="sldNum" sz="quarter" idx="12"/>
          </p:nvPr>
        </p:nvSpPr>
        <p:spPr/>
        <p:txBody>
          <a:bodyPr/>
          <a:lstStyle>
            <a:lvl1pPr>
              <a:defRPr/>
            </a:lvl1pPr>
          </a:lstStyle>
          <a:p>
            <a:pPr>
              <a:defRPr/>
            </a:pPr>
            <a:fld id="{005938D1-AAD0-4CA7-9BA7-4F67D621ACA3}"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7" name="Titolo 16"/>
          <p:cNvSpPr>
            <a:spLocks noGrp="1"/>
          </p:cNvSpPr>
          <p:nvPr>
            <p:ph type="title"/>
          </p:nvPr>
        </p:nvSpPr>
        <p:spPr/>
        <p:txBody>
          <a:bodyPr rtlCol="0"/>
          <a:lstStyle/>
          <a:p>
            <a:r>
              <a:rPr lang="it-IT" smtClean="0"/>
              <a:t>Fare clic per modificare lo stile del titolo</a:t>
            </a:r>
            <a:endParaRPr lang="en-US"/>
          </a:p>
        </p:txBody>
      </p:sp>
      <p:sp>
        <p:nvSpPr>
          <p:cNvPr id="4" name="Segnaposto data 23"/>
          <p:cNvSpPr>
            <a:spLocks noGrp="1"/>
          </p:cNvSpPr>
          <p:nvPr>
            <p:ph type="dt" sz="half" idx="10"/>
          </p:nvPr>
        </p:nvSpPr>
        <p:spPr/>
        <p:txBody>
          <a:bodyPr/>
          <a:lstStyle>
            <a:lvl1pPr>
              <a:defRPr/>
            </a:lvl1pPr>
          </a:lstStyle>
          <a:p>
            <a:pPr>
              <a:defRPr/>
            </a:pPr>
            <a:fld id="{496305D7-97F4-4768-AA89-6E2716881710}" type="datetimeFigureOut">
              <a:rPr lang="it-IT"/>
              <a:pPr>
                <a:defRPr/>
              </a:pPr>
              <a:t>12/12/2009</a:t>
            </a:fld>
            <a:endParaRPr lang="it-IT"/>
          </a:p>
        </p:txBody>
      </p:sp>
      <p:sp>
        <p:nvSpPr>
          <p:cNvPr id="5" name="Segnaposto piè di pagina 9"/>
          <p:cNvSpPr>
            <a:spLocks noGrp="1"/>
          </p:cNvSpPr>
          <p:nvPr>
            <p:ph type="ftr" sz="quarter" idx="11"/>
          </p:nvPr>
        </p:nvSpPr>
        <p:spPr/>
        <p:txBody>
          <a:bodyPr/>
          <a:lstStyle>
            <a:lvl1pPr>
              <a:defRPr/>
            </a:lvl1pPr>
          </a:lstStyle>
          <a:p>
            <a:pPr>
              <a:defRPr/>
            </a:pPr>
            <a:endParaRPr lang="it-IT"/>
          </a:p>
        </p:txBody>
      </p:sp>
      <p:sp>
        <p:nvSpPr>
          <p:cNvPr id="6" name="Segnaposto numero diapositiva 21"/>
          <p:cNvSpPr>
            <a:spLocks noGrp="1"/>
          </p:cNvSpPr>
          <p:nvPr>
            <p:ph type="sldNum" sz="quarter" idx="12"/>
          </p:nvPr>
        </p:nvSpPr>
        <p:spPr/>
        <p:txBody>
          <a:bodyPr/>
          <a:lstStyle>
            <a:lvl1pPr>
              <a:defRPr/>
            </a:lvl1pPr>
          </a:lstStyle>
          <a:p>
            <a:pPr>
              <a:defRPr/>
            </a:pPr>
            <a:fld id="{A83791F8-059B-41EF-8CAA-BE9EC08A64E4}"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cxnSp>
        <p:nvCxnSpPr>
          <p:cNvPr id="4" name="Connettore 1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382B532-A703-49C0-A814-78AEA2666777}" type="datetimeFigureOut">
              <a:rPr lang="it-IT"/>
              <a:pPr>
                <a:defRPr/>
              </a:pPr>
              <a:t>12/12/2009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6C2DEA0-4A89-4081-A924-75DF03039982}"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11" name="Segnaposto contenuto 10"/>
          <p:cNvSpPr>
            <a:spLocks noGrp="1"/>
          </p:cNvSpPr>
          <p:nvPr>
            <p:ph sz="half" idx="1"/>
          </p:nvPr>
        </p:nvSpPr>
        <p:spPr>
          <a:xfrm>
            <a:off x="457200" y="1524000"/>
            <a:ext cx="4059936"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Segnaposto contenuto 12"/>
          <p:cNvSpPr>
            <a:spLocks noGrp="1"/>
          </p:cNvSpPr>
          <p:nvPr>
            <p:ph sz="half" idx="2"/>
          </p:nvPr>
        </p:nvSpPr>
        <p:spPr>
          <a:xfrm>
            <a:off x="4648200" y="1524000"/>
            <a:ext cx="4059936"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23"/>
          <p:cNvSpPr>
            <a:spLocks noGrp="1"/>
          </p:cNvSpPr>
          <p:nvPr>
            <p:ph type="dt" sz="half" idx="10"/>
          </p:nvPr>
        </p:nvSpPr>
        <p:spPr/>
        <p:txBody>
          <a:bodyPr/>
          <a:lstStyle>
            <a:lvl1pPr>
              <a:defRPr/>
            </a:lvl1pPr>
          </a:lstStyle>
          <a:p>
            <a:pPr>
              <a:defRPr/>
            </a:pPr>
            <a:fld id="{117B8BC5-3DE3-491C-B60D-0065047F2EAB}" type="datetimeFigureOut">
              <a:rPr lang="it-IT"/>
              <a:pPr>
                <a:defRPr/>
              </a:pPr>
              <a:t>12/12/2009</a:t>
            </a:fld>
            <a:endParaRPr lang="it-IT"/>
          </a:p>
        </p:txBody>
      </p:sp>
      <p:sp>
        <p:nvSpPr>
          <p:cNvPr id="6" name="Segnaposto piè di pagina 9"/>
          <p:cNvSpPr>
            <a:spLocks noGrp="1"/>
          </p:cNvSpPr>
          <p:nvPr>
            <p:ph type="ftr" sz="quarter" idx="11"/>
          </p:nvPr>
        </p:nvSpPr>
        <p:spPr/>
        <p:txBody>
          <a:bodyPr/>
          <a:lstStyle>
            <a:lvl1pPr>
              <a:defRPr/>
            </a:lvl1pPr>
          </a:lstStyle>
          <a:p>
            <a:pPr>
              <a:defRPr/>
            </a:pPr>
            <a:endParaRPr lang="it-IT"/>
          </a:p>
        </p:txBody>
      </p:sp>
      <p:sp>
        <p:nvSpPr>
          <p:cNvPr id="7" name="Segnaposto numero diapositiva 21"/>
          <p:cNvSpPr>
            <a:spLocks noGrp="1"/>
          </p:cNvSpPr>
          <p:nvPr>
            <p:ph type="sldNum" sz="quarter" idx="12"/>
          </p:nvPr>
        </p:nvSpPr>
        <p:spPr/>
        <p:txBody>
          <a:bodyPr/>
          <a:lstStyle>
            <a:lvl1pPr>
              <a:defRPr/>
            </a:lvl1pPr>
          </a:lstStyle>
          <a:p>
            <a:pPr>
              <a:defRPr/>
            </a:pPr>
            <a:fld id="{6ABBDD76-2F79-468C-9989-EBD516E84306}"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cxnSp>
        <p:nvCxnSpPr>
          <p:cNvPr id="7" name="Connettore 1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Connettore 1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4" name="Segnaposto contenuto 33"/>
          <p:cNvSpPr>
            <a:spLocks noGrp="1"/>
          </p:cNvSpPr>
          <p:nvPr>
            <p:ph sz="quarter" idx="4"/>
          </p:nvPr>
        </p:nvSpPr>
        <p:spPr>
          <a:xfrm>
            <a:off x="4649788" y="2201896"/>
            <a:ext cx="4038600" cy="391363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2" name="Titolo 1"/>
          <p:cNvSpPr>
            <a:spLocks noGrp="1"/>
          </p:cNvSpPr>
          <p:nvPr>
            <p:ph type="title"/>
          </p:nvPr>
        </p:nvSpPr>
        <p:spPr>
          <a:xfrm>
            <a:off x="457200" y="155448"/>
            <a:ext cx="8229600" cy="1143000"/>
          </a:xfrm>
        </p:spPr>
        <p:txBody>
          <a:bodyPr/>
          <a:lstStyle>
            <a:lvl1pPr>
              <a:defRPr/>
            </a:lvl1pPr>
          </a:lstStyle>
          <a:p>
            <a:r>
              <a:rPr lang="it-IT" smtClean="0"/>
              <a:t>Fare clic per modificare lo stile del titolo</a:t>
            </a:r>
            <a:endParaRPr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9" name="Segnaposto numero diapositiva 8"/>
          <p:cNvSpPr>
            <a:spLocks noGrp="1"/>
          </p:cNvSpPr>
          <p:nvPr>
            <p:ph type="sldNum" sz="quarter" idx="10"/>
          </p:nvPr>
        </p:nvSpPr>
        <p:spPr/>
        <p:txBody>
          <a:bodyPr/>
          <a:lstStyle>
            <a:lvl1pPr>
              <a:defRPr/>
            </a:lvl1pPr>
          </a:lstStyle>
          <a:p>
            <a:pPr>
              <a:defRPr/>
            </a:pPr>
            <a:fld id="{9CDDD0AA-CCDF-4C18-9339-FA81E3D2EC1C}" type="slidenum">
              <a:rPr lang="it-IT"/>
              <a:pPr>
                <a:defRPr/>
              </a:pPr>
              <a:t>‹#›</a:t>
            </a:fld>
            <a:endParaRPr lang="it-IT"/>
          </a:p>
        </p:txBody>
      </p:sp>
      <p:sp>
        <p:nvSpPr>
          <p:cNvPr id="10" name="Segnaposto piè di pagina 7"/>
          <p:cNvSpPr>
            <a:spLocks noGrp="1"/>
          </p:cNvSpPr>
          <p:nvPr>
            <p:ph type="ftr" sz="quarter" idx="11"/>
          </p:nvPr>
        </p:nvSpPr>
        <p:spPr/>
        <p:txBody>
          <a:bodyPr/>
          <a:lstStyle>
            <a:lvl1pPr>
              <a:defRPr/>
            </a:lvl1pPr>
          </a:lstStyle>
          <a:p>
            <a:pPr>
              <a:defRPr/>
            </a:pPr>
            <a:endParaRPr lang="it-IT"/>
          </a:p>
        </p:txBody>
      </p:sp>
      <p:sp>
        <p:nvSpPr>
          <p:cNvPr id="11" name="Segnaposto data 6"/>
          <p:cNvSpPr>
            <a:spLocks noGrp="1"/>
          </p:cNvSpPr>
          <p:nvPr>
            <p:ph type="dt" sz="half" idx="12"/>
          </p:nvPr>
        </p:nvSpPr>
        <p:spPr/>
        <p:txBody>
          <a:bodyPr/>
          <a:lstStyle>
            <a:lvl1pPr>
              <a:defRPr/>
            </a:lvl1pPr>
          </a:lstStyle>
          <a:p>
            <a:pPr>
              <a:defRPr/>
            </a:pPr>
            <a:fld id="{859B3FE4-B6A6-4F31-B3B2-42002F1A2D0B}" type="datetimeFigureOut">
              <a:rPr lang="it-IT"/>
              <a:pPr>
                <a:defRPr/>
              </a:pPr>
              <a:t>12/12/2009</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3"/>
          <p:cNvSpPr>
            <a:spLocks noGrp="1"/>
          </p:cNvSpPr>
          <p:nvPr>
            <p:ph type="dt" sz="half" idx="10"/>
          </p:nvPr>
        </p:nvSpPr>
        <p:spPr/>
        <p:txBody>
          <a:bodyPr/>
          <a:lstStyle>
            <a:lvl1pPr>
              <a:defRPr/>
            </a:lvl1pPr>
          </a:lstStyle>
          <a:p>
            <a:pPr>
              <a:defRPr/>
            </a:pPr>
            <a:fld id="{8FADFCFA-CCFF-41B2-9A29-8D86235B8FC5}" type="datetimeFigureOut">
              <a:rPr lang="it-IT"/>
              <a:pPr>
                <a:defRPr/>
              </a:pPr>
              <a:t>12/12/2009</a:t>
            </a:fld>
            <a:endParaRPr lang="it-IT"/>
          </a:p>
        </p:txBody>
      </p:sp>
      <p:sp>
        <p:nvSpPr>
          <p:cNvPr id="4" name="Segnaposto piè di pagina 9"/>
          <p:cNvSpPr>
            <a:spLocks noGrp="1"/>
          </p:cNvSpPr>
          <p:nvPr>
            <p:ph type="ftr" sz="quarter" idx="11"/>
          </p:nvPr>
        </p:nvSpPr>
        <p:spPr/>
        <p:txBody>
          <a:bodyPr/>
          <a:lstStyle>
            <a:lvl1pPr>
              <a:defRPr/>
            </a:lvl1pPr>
          </a:lstStyle>
          <a:p>
            <a:pPr>
              <a:defRPr/>
            </a:pPr>
            <a:endParaRPr lang="it-IT"/>
          </a:p>
        </p:txBody>
      </p:sp>
      <p:sp>
        <p:nvSpPr>
          <p:cNvPr id="5" name="Segnaposto numero diapositiva 21"/>
          <p:cNvSpPr>
            <a:spLocks noGrp="1"/>
          </p:cNvSpPr>
          <p:nvPr>
            <p:ph type="sldNum" sz="quarter" idx="12"/>
          </p:nvPr>
        </p:nvSpPr>
        <p:spPr/>
        <p:txBody>
          <a:bodyPr/>
          <a:lstStyle>
            <a:lvl1pPr>
              <a:defRPr/>
            </a:lvl1pPr>
          </a:lstStyle>
          <a:p>
            <a:pPr>
              <a:defRPr/>
            </a:pPr>
            <a:fld id="{4F91E951-DFB1-4C9E-8596-A05F6D6E8A33}"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23"/>
          <p:cNvSpPr>
            <a:spLocks noGrp="1"/>
          </p:cNvSpPr>
          <p:nvPr>
            <p:ph type="dt" sz="half" idx="10"/>
          </p:nvPr>
        </p:nvSpPr>
        <p:spPr/>
        <p:txBody>
          <a:bodyPr/>
          <a:lstStyle>
            <a:lvl1pPr>
              <a:defRPr/>
            </a:lvl1pPr>
          </a:lstStyle>
          <a:p>
            <a:pPr>
              <a:defRPr/>
            </a:pPr>
            <a:fld id="{BF51BD02-4A45-4B43-AB21-26F154EA0E1F}" type="datetimeFigureOut">
              <a:rPr lang="it-IT"/>
              <a:pPr>
                <a:defRPr/>
              </a:pPr>
              <a:t>12/12/2009</a:t>
            </a:fld>
            <a:endParaRPr lang="it-IT"/>
          </a:p>
        </p:txBody>
      </p:sp>
      <p:sp>
        <p:nvSpPr>
          <p:cNvPr id="3" name="Segnaposto piè di pagina 9"/>
          <p:cNvSpPr>
            <a:spLocks noGrp="1"/>
          </p:cNvSpPr>
          <p:nvPr>
            <p:ph type="ftr" sz="quarter" idx="11"/>
          </p:nvPr>
        </p:nvSpPr>
        <p:spPr/>
        <p:txBody>
          <a:bodyPr/>
          <a:lstStyle>
            <a:lvl1pPr>
              <a:defRPr/>
            </a:lvl1pPr>
          </a:lstStyle>
          <a:p>
            <a:pPr>
              <a:defRPr/>
            </a:pPr>
            <a:endParaRPr lang="it-IT"/>
          </a:p>
        </p:txBody>
      </p:sp>
      <p:sp>
        <p:nvSpPr>
          <p:cNvPr id="4" name="Segnaposto numero diapositiva 21"/>
          <p:cNvSpPr>
            <a:spLocks noGrp="1"/>
          </p:cNvSpPr>
          <p:nvPr>
            <p:ph type="sldNum" sz="quarter" idx="12"/>
          </p:nvPr>
        </p:nvSpPr>
        <p:spPr/>
        <p:txBody>
          <a:bodyPr/>
          <a:lstStyle>
            <a:lvl1pPr>
              <a:defRPr/>
            </a:lvl1pPr>
          </a:lstStyle>
          <a:p>
            <a:pPr>
              <a:defRPr/>
            </a:pPr>
            <a:fld id="{77FB59EE-FDC1-402A-9919-8A90E7E6AAE6}"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 name="Segnaposto testo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it-IT" smtClean="0"/>
              <a:t>Fare clic per modificare lo stile del titolo</a:t>
            </a:r>
            <a:endParaRPr lang="en-US"/>
          </a:p>
        </p:txBody>
      </p:sp>
      <p:sp>
        <p:nvSpPr>
          <p:cNvPr id="5" name="Segnaposto data 7"/>
          <p:cNvSpPr>
            <a:spLocks noGrp="1"/>
          </p:cNvSpPr>
          <p:nvPr>
            <p:ph type="dt" sz="half" idx="10"/>
          </p:nvPr>
        </p:nvSpPr>
        <p:spPr/>
        <p:txBody>
          <a:bodyPr/>
          <a:lstStyle>
            <a:lvl1pPr>
              <a:defRPr/>
            </a:lvl1pPr>
          </a:lstStyle>
          <a:p>
            <a:pPr>
              <a:defRPr/>
            </a:pPr>
            <a:fld id="{0F1E3061-8867-42D6-A7A1-BA39740F4715}" type="datetimeFigureOut">
              <a:rPr lang="it-IT"/>
              <a:pPr>
                <a:defRPr/>
              </a:pPr>
              <a:t>12/12/2009</a:t>
            </a:fld>
            <a:endParaRPr lang="it-IT"/>
          </a:p>
        </p:txBody>
      </p:sp>
      <p:sp>
        <p:nvSpPr>
          <p:cNvPr id="6" name="Segnaposto numero diapositiva 8"/>
          <p:cNvSpPr>
            <a:spLocks noGrp="1"/>
          </p:cNvSpPr>
          <p:nvPr>
            <p:ph type="sldNum" sz="quarter" idx="11"/>
          </p:nvPr>
        </p:nvSpPr>
        <p:spPr/>
        <p:txBody>
          <a:bodyPr/>
          <a:lstStyle>
            <a:lvl1pPr>
              <a:defRPr/>
            </a:lvl1pPr>
          </a:lstStyle>
          <a:p>
            <a:pPr>
              <a:defRPr/>
            </a:pPr>
            <a:fld id="{AA27683C-E476-4643-A262-B04806D01EC9}" type="slidenum">
              <a:rPr lang="it-IT"/>
              <a:pPr>
                <a:defRPr/>
              </a:pPr>
              <a:t>‹#›</a:t>
            </a:fld>
            <a:endParaRPr lang="it-IT"/>
          </a:p>
        </p:txBody>
      </p:sp>
      <p:sp>
        <p:nvSpPr>
          <p:cNvPr id="7" name="Segnaposto piè di pagina 9"/>
          <p:cNvSpPr>
            <a:spLocks noGrp="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it-IT" smtClean="0"/>
              <a:t>Fare clic per modificare lo stile del titolo</a:t>
            </a:r>
            <a:endParaRPr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it-IT" noProof="0" smtClean="0"/>
              <a:t>Fare clic sull'icona per inserire un'immagine</a:t>
            </a:r>
            <a:endParaRPr lang="en-US" noProof="0"/>
          </a:p>
        </p:txBody>
      </p:sp>
      <p:sp>
        <p:nvSpPr>
          <p:cNvPr id="4" name="Segnaposto testo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5" name="Segnaposto data 7"/>
          <p:cNvSpPr>
            <a:spLocks noGrp="1"/>
          </p:cNvSpPr>
          <p:nvPr>
            <p:ph type="dt" sz="half" idx="10"/>
          </p:nvPr>
        </p:nvSpPr>
        <p:spPr/>
        <p:txBody>
          <a:bodyPr/>
          <a:lstStyle>
            <a:lvl1pPr>
              <a:defRPr/>
            </a:lvl1pPr>
          </a:lstStyle>
          <a:p>
            <a:pPr>
              <a:defRPr/>
            </a:pPr>
            <a:fld id="{FA3307DB-5768-4352-9065-CF72BEB33B87}" type="datetimeFigureOut">
              <a:rPr lang="it-IT"/>
              <a:pPr>
                <a:defRPr/>
              </a:pPr>
              <a:t>12/12/2009</a:t>
            </a:fld>
            <a:endParaRPr lang="it-IT"/>
          </a:p>
        </p:txBody>
      </p:sp>
      <p:sp>
        <p:nvSpPr>
          <p:cNvPr id="6" name="Segnaposto numero diapositiva 8"/>
          <p:cNvSpPr>
            <a:spLocks noGrp="1"/>
          </p:cNvSpPr>
          <p:nvPr>
            <p:ph type="sldNum" sz="quarter" idx="11"/>
          </p:nvPr>
        </p:nvSpPr>
        <p:spPr/>
        <p:txBody>
          <a:bodyPr/>
          <a:lstStyle>
            <a:lvl1pPr>
              <a:defRPr/>
            </a:lvl1pPr>
          </a:lstStyle>
          <a:p>
            <a:pPr>
              <a:defRPr/>
            </a:pPr>
            <a:fld id="{8D6107DD-78A6-4174-8822-D7FA5D387034}" type="slidenum">
              <a:rPr lang="it-IT"/>
              <a:pPr>
                <a:defRPr/>
              </a:pPr>
              <a:t>‹#›</a:t>
            </a:fld>
            <a:endParaRPr lang="it-IT"/>
          </a:p>
        </p:txBody>
      </p:sp>
      <p:sp>
        <p:nvSpPr>
          <p:cNvPr id="7" name="Segnaposto piè di pagina 9"/>
          <p:cNvSpPr>
            <a:spLocks noGrp="1"/>
          </p:cNvSpPr>
          <p:nvPr>
            <p:ph type="ftr" sz="quarter" idx="12"/>
          </p:nvPr>
        </p:nvSpPr>
        <p:spPr/>
        <p:txBody>
          <a:bodyPr/>
          <a:lstStyle>
            <a:lvl1pPr>
              <a:defRPr/>
            </a:lvl1pPr>
          </a:lstStyle>
          <a:p>
            <a:pPr>
              <a:defRPr/>
            </a:pP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Segnaposto testo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24" name="Segnaposto data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F85DB028-0CDB-4F62-8234-4A4A9CF97E1E}" type="datetimeFigureOut">
              <a:rPr lang="it-IT"/>
              <a:pPr>
                <a:defRPr/>
              </a:pPr>
              <a:t>12/12/2009</a:t>
            </a:fld>
            <a:endParaRPr lang="it-IT"/>
          </a:p>
        </p:txBody>
      </p:sp>
      <p:sp>
        <p:nvSpPr>
          <p:cNvPr id="10" name="Segnaposto piè di pagina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it-IT"/>
          </a:p>
        </p:txBody>
      </p:sp>
      <p:sp>
        <p:nvSpPr>
          <p:cNvPr id="22" name="Segnaposto numero diapositiva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2ACE9F08-9BD1-42A4-B4E2-66E9BFFBA85F}" type="slidenum">
              <a:rPr lang="it-IT"/>
              <a:pPr>
                <a:defRPr/>
              </a:pPr>
              <a:t>‹#›</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it-IT" smtClean="0"/>
              <a:t>Fare clic per modificare lo stile del titolo</a:t>
            </a:r>
            <a:endParaRPr lang="en-US"/>
          </a:p>
        </p:txBody>
      </p:sp>
    </p:spTree>
  </p:cSld>
  <p:clrMap bg1="dk1" tx1="lt1" bg2="dk2" tx2="lt2" accent1="accent1" accent2="accent2" accent3="accent3" accent4="accent4" accent5="accent5" accent6="accent6" hlink="hlink" folHlink="folHlink"/>
  <p:sldLayoutIdLst>
    <p:sldLayoutId id="2147483684" r:id="rId1"/>
    <p:sldLayoutId id="2147483678" r:id="rId2"/>
    <p:sldLayoutId id="2147483685" r:id="rId3"/>
    <p:sldLayoutId id="2147483679" r:id="rId4"/>
    <p:sldLayoutId id="2147483686" r:id="rId5"/>
    <p:sldLayoutId id="2147483680" r:id="rId6"/>
    <p:sldLayoutId id="2147483681" r:id="rId7"/>
    <p:sldLayoutId id="2147483687" r:id="rId8"/>
    <p:sldLayoutId id="2147483688" r:id="rId9"/>
    <p:sldLayoutId id="2147483682" r:id="rId10"/>
    <p:sldLayoutId id="2147483683"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7200" y="214290"/>
            <a:ext cx="8305800" cy="6429420"/>
          </a:xfrm>
        </p:spPr>
        <p:txBody>
          <a:bodyPr lIns="144000" tIns="324000" rIns="144000" anchor="ctr">
            <a:normAutofit/>
          </a:bodyPr>
          <a:lstStyle/>
          <a:p>
            <a:pPr fontAlgn="auto">
              <a:spcAft>
                <a:spcPts val="0"/>
              </a:spcAft>
              <a:defRPr/>
            </a:pPr>
            <a:r>
              <a:rPr lang="it-IT" sz="9600" b="1" i="1" u="sng" smtClean="0">
                <a:solidFill>
                  <a:srgbClr val="00B0F0"/>
                </a:solidFill>
              </a:rPr>
              <a:t>Energia</a:t>
            </a:r>
            <a:r>
              <a:rPr lang="it-IT" sz="7200" b="1" i="1" u="sng" smtClean="0">
                <a:solidFill>
                  <a:srgbClr val="0000CC"/>
                </a:solidFill>
              </a:rPr>
              <a:t> </a:t>
            </a:r>
            <a:r>
              <a:rPr lang="it-IT" sz="9600" b="1" i="1" u="sng" smtClean="0">
                <a:solidFill>
                  <a:srgbClr val="00B0F0"/>
                </a:solidFill>
              </a:rPr>
              <a:t>eolica</a:t>
            </a:r>
            <a:r>
              <a:rPr lang="it-IT" smtClean="0"/>
              <a:t/>
            </a:r>
            <a:br>
              <a:rPr lang="it-IT" smtClean="0"/>
            </a:br>
            <a:endParaRPr lang="it-IT"/>
          </a:p>
        </p:txBody>
      </p:sp>
      <p:sp>
        <p:nvSpPr>
          <p:cNvPr id="4" name="Sottotitolo 3"/>
          <p:cNvSpPr>
            <a:spLocks noGrp="1"/>
          </p:cNvSpPr>
          <p:nvPr>
            <p:ph type="subTitle" idx="1"/>
          </p:nvPr>
        </p:nvSpPr>
        <p:spPr>
          <a:xfrm>
            <a:off x="457200" y="3700463"/>
            <a:ext cx="8305800" cy="1143000"/>
          </a:xfrm>
          <a:effectLst>
            <a:innerShdw blurRad="63500" dist="50800" dir="13500000">
              <a:prstClr val="black">
                <a:alpha val="50000"/>
              </a:prstClr>
            </a:innerShdw>
          </a:effectLst>
        </p:spPr>
        <p:txBody>
          <a:bodyPr/>
          <a:lstStyle/>
          <a:p>
            <a:pPr fontAlgn="auto">
              <a:spcAft>
                <a:spcPts val="0"/>
              </a:spcAft>
              <a:buFont typeface="Wingdings 2"/>
              <a:buNone/>
              <a:defRPr/>
            </a:pPr>
            <a:endParaRPr lang="it-IT" dirty="0"/>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pPr fontAlgn="auto">
              <a:spcAft>
                <a:spcPts val="0"/>
              </a:spcAft>
              <a:defRPr/>
            </a:pPr>
            <a:endParaRPr lang="it-IT"/>
          </a:p>
        </p:txBody>
      </p:sp>
      <p:pic>
        <p:nvPicPr>
          <p:cNvPr id="4" name="Picture 2" descr="C:\Users\User\Pictures\energia eolica.jpg"/>
          <p:cNvPicPr>
            <a:picLocks noGrp="1" noChangeAspect="1" noChangeArrowheads="1"/>
          </p:cNvPicPr>
          <p:nvPr>
            <p:ph idx="1"/>
          </p:nvPr>
        </p:nvPicPr>
        <p:blipFill>
          <a:blip r:embed="rId3"/>
          <a:stretch>
            <a:fillRect/>
          </a:stretch>
        </p:blipFill>
        <p:spPr>
          <a:xfrm rot="240000">
            <a:off x="1979558" y="1007996"/>
            <a:ext cx="5397500" cy="5143500"/>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274320" indent="-274320" fontAlgn="auto">
              <a:spcAft>
                <a:spcPts val="0"/>
              </a:spcAft>
              <a:buFont typeface="Wingdings 2"/>
              <a:buChar char=""/>
              <a:defRPr/>
            </a:pPr>
            <a:r>
              <a:rPr lang="it-IT" dirty="0" smtClean="0"/>
              <a:t>1.Ventola</a:t>
            </a:r>
          </a:p>
          <a:p>
            <a:pPr marL="274320" indent="-274320" fontAlgn="auto">
              <a:spcAft>
                <a:spcPts val="0"/>
              </a:spcAft>
              <a:buFont typeface="Wingdings 2"/>
              <a:buChar char=""/>
              <a:defRPr/>
            </a:pPr>
            <a:r>
              <a:rPr lang="it-IT" dirty="0" smtClean="0"/>
              <a:t>2.rotatoria</a:t>
            </a:r>
          </a:p>
          <a:p>
            <a:pPr marL="274320" indent="-274320" fontAlgn="auto">
              <a:spcAft>
                <a:spcPts val="0"/>
              </a:spcAft>
              <a:buFont typeface="Wingdings 2"/>
              <a:buChar char=""/>
              <a:defRPr/>
            </a:pPr>
            <a:r>
              <a:rPr lang="it-IT" dirty="0" smtClean="0"/>
              <a:t>3.inclinazione</a:t>
            </a:r>
          </a:p>
          <a:p>
            <a:pPr marL="274320" indent="-274320" fontAlgn="auto">
              <a:spcAft>
                <a:spcPts val="0"/>
              </a:spcAft>
              <a:buFont typeface="Wingdings 2"/>
              <a:buChar char=""/>
              <a:defRPr/>
            </a:pPr>
            <a:r>
              <a:rPr lang="it-IT" dirty="0" smtClean="0"/>
              <a:t>4.freno</a:t>
            </a:r>
          </a:p>
          <a:p>
            <a:pPr marL="274320" indent="-274320" fontAlgn="auto">
              <a:spcAft>
                <a:spcPts val="0"/>
              </a:spcAft>
              <a:buFont typeface="Wingdings 2"/>
              <a:buChar char=""/>
              <a:defRPr/>
            </a:pPr>
            <a:r>
              <a:rPr lang="it-IT" dirty="0" smtClean="0"/>
              <a:t>5.asta a bassa velocità</a:t>
            </a:r>
          </a:p>
          <a:p>
            <a:pPr marL="274320" indent="-274320" fontAlgn="auto">
              <a:spcAft>
                <a:spcPts val="0"/>
              </a:spcAft>
              <a:buFont typeface="Wingdings 2"/>
              <a:buChar char=""/>
              <a:defRPr/>
            </a:pPr>
            <a:r>
              <a:rPr lang="it-IT" dirty="0" smtClean="0"/>
              <a:t>6.scatola meccanica</a:t>
            </a:r>
          </a:p>
          <a:p>
            <a:pPr marL="274320" indent="-274320" fontAlgn="auto">
              <a:spcAft>
                <a:spcPts val="0"/>
              </a:spcAft>
              <a:buFont typeface="Wingdings 2"/>
              <a:buChar char=""/>
              <a:defRPr/>
            </a:pPr>
            <a:r>
              <a:rPr lang="it-IT" dirty="0" smtClean="0"/>
              <a:t>7.generatore</a:t>
            </a:r>
          </a:p>
          <a:p>
            <a:pPr marL="274320" indent="-274320" fontAlgn="auto">
              <a:spcAft>
                <a:spcPts val="0"/>
              </a:spcAft>
              <a:buFont typeface="Wingdings 2"/>
              <a:buChar char=""/>
              <a:defRPr/>
            </a:pPr>
            <a:r>
              <a:rPr lang="it-IT" dirty="0" smtClean="0"/>
              <a:t>8.controllore</a:t>
            </a:r>
          </a:p>
          <a:p>
            <a:pPr marL="274320" indent="-274320" fontAlgn="auto">
              <a:spcAft>
                <a:spcPts val="0"/>
              </a:spcAft>
              <a:buFont typeface="Wingdings 2"/>
              <a:buChar char=""/>
              <a:defRPr/>
            </a:pPr>
            <a:r>
              <a:rPr lang="it-IT" dirty="0" smtClean="0"/>
              <a:t>9.misuratore anemico</a:t>
            </a:r>
          </a:p>
          <a:p>
            <a:pPr marL="274320" indent="-274320" fontAlgn="auto">
              <a:spcAft>
                <a:spcPts val="0"/>
              </a:spcAft>
              <a:buFont typeface="Wingdings 2"/>
              <a:buChar char=""/>
              <a:defRPr/>
            </a:pPr>
            <a:r>
              <a:rPr lang="it-IT" dirty="0" smtClean="0"/>
              <a:t>10.banderuola del vento</a:t>
            </a:r>
          </a:p>
          <a:p>
            <a:pPr marL="274320" indent="-274320" fontAlgn="auto">
              <a:spcAft>
                <a:spcPts val="0"/>
              </a:spcAft>
              <a:buFont typeface="Wingdings 2"/>
              <a:buChar char=""/>
              <a:defRPr/>
            </a:pPr>
            <a:r>
              <a:rPr lang="it-IT" dirty="0" smtClean="0"/>
              <a:t>11.navicella</a:t>
            </a:r>
          </a:p>
          <a:p>
            <a:pPr marL="274320" indent="-274320" fontAlgn="auto">
              <a:spcAft>
                <a:spcPts val="0"/>
              </a:spcAft>
              <a:buFont typeface="Wingdings 2"/>
              <a:buChar char=""/>
              <a:defRPr/>
            </a:pPr>
            <a:r>
              <a:rPr lang="it-IT" dirty="0" smtClean="0"/>
              <a:t>12.asta ad alta velocità</a:t>
            </a:r>
          </a:p>
          <a:p>
            <a:pPr marL="274320" indent="-274320" fontAlgn="auto">
              <a:spcAft>
                <a:spcPts val="0"/>
              </a:spcAft>
              <a:buFont typeface="Wingdings 2"/>
              <a:buChar char=""/>
              <a:defRPr/>
            </a:pPr>
            <a:r>
              <a:rPr lang="it-IT" dirty="0" smtClean="0"/>
              <a:t>13.trazione straorzata</a:t>
            </a:r>
          </a:p>
          <a:p>
            <a:pPr marL="274320" indent="-274320" fontAlgn="auto">
              <a:spcAft>
                <a:spcPts val="0"/>
              </a:spcAft>
              <a:buFont typeface="Wingdings 2"/>
              <a:buChar char=""/>
              <a:defRPr/>
            </a:pPr>
            <a:r>
              <a:rPr lang="it-IT" dirty="0" smtClean="0"/>
              <a:t>14.motore straorzato</a:t>
            </a:r>
          </a:p>
          <a:p>
            <a:pPr marL="274320" indent="-274320" fontAlgn="auto">
              <a:spcAft>
                <a:spcPts val="0"/>
              </a:spcAft>
              <a:buFont typeface="Wingdings 2"/>
              <a:buChar char=""/>
              <a:defRPr/>
            </a:pPr>
            <a:r>
              <a:rPr lang="it-IT" dirty="0" smtClean="0"/>
              <a:t>15.torre</a:t>
            </a:r>
          </a:p>
          <a:p>
            <a:pPr marL="274320" indent="-274320" fontAlgn="auto">
              <a:spcAft>
                <a:spcPts val="0"/>
              </a:spcAft>
              <a:buFont typeface="Wingdings 2"/>
              <a:buChar char=""/>
              <a:defRPr/>
            </a:pPr>
            <a:endParaRPr lang="it-IT" dirty="0"/>
          </a:p>
        </p:txBody>
      </p:sp>
      <p:sp>
        <p:nvSpPr>
          <p:cNvPr id="3" name="Titolo 2"/>
          <p:cNvSpPr>
            <a:spLocks noGrp="1"/>
          </p:cNvSpPr>
          <p:nvPr>
            <p:ph type="title"/>
          </p:nvPr>
        </p:nvSpPr>
        <p:spPr/>
        <p:txBody>
          <a:bodyPr/>
          <a:lstStyle/>
          <a:p>
            <a:pPr fontAlgn="auto">
              <a:spcAft>
                <a:spcPts val="0"/>
              </a:spcAft>
              <a:defRPr/>
            </a:pPr>
            <a:r>
              <a:rPr lang="it-IT" smtClean="0"/>
              <a:t>Traduzione </a:t>
            </a:r>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contenuto 1"/>
          <p:cNvSpPr>
            <a:spLocks noGrp="1"/>
          </p:cNvSpPr>
          <p:nvPr>
            <p:ph idx="1"/>
          </p:nvPr>
        </p:nvSpPr>
        <p:spPr/>
        <p:txBody>
          <a:bodyPr/>
          <a:lstStyle/>
          <a:p>
            <a:r>
              <a:rPr lang="it-IT" b="1" smtClean="0">
                <a:solidFill>
                  <a:schemeClr val="bg1"/>
                </a:solidFill>
              </a:rPr>
              <a:t>Quella eolica è oggi una delle forme più interessanti di generazione da fonti rinnovabili</a:t>
            </a:r>
            <a:r>
              <a:rPr lang="it-IT" smtClean="0">
                <a:solidFill>
                  <a:schemeClr val="bg1"/>
                </a:solidFill>
              </a:rPr>
              <a:t>: non comporta infatti emissioni di gas serra né la creazione di rifiuti durante il funzionamento. La costruzione delle pale eoliche non ha impatti significativi sull’ambiente, mentre è abbastanza agevole smantellarle completamente al termine del loro ciclo di vita.</a:t>
            </a:r>
          </a:p>
        </p:txBody>
      </p:sp>
      <p:sp>
        <p:nvSpPr>
          <p:cNvPr id="3" name="Titolo 2"/>
          <p:cNvSpPr>
            <a:spLocks noGrp="1"/>
          </p:cNvSpPr>
          <p:nvPr>
            <p:ph type="title"/>
          </p:nvPr>
        </p:nvSpPr>
        <p:spPr/>
        <p:txBody>
          <a:bodyPr>
            <a:noAutofit/>
          </a:bodyPr>
          <a:lstStyle/>
          <a:p>
            <a:pPr algn="ctr" fontAlgn="auto">
              <a:spcAft>
                <a:spcPts val="0"/>
              </a:spcAft>
              <a:defRPr/>
            </a:pPr>
            <a:r>
              <a:rPr lang="it-IT" sz="4400" smtClean="0">
                <a:solidFill>
                  <a:srgbClr val="0000CC"/>
                </a:solidFill>
                <a:latin typeface="BankGothic Md BT" pitchFamily="34" charset="0"/>
              </a:rPr>
              <a:t>Che cosa è </a:t>
            </a:r>
            <a:br>
              <a:rPr lang="it-IT" sz="4400" smtClean="0">
                <a:solidFill>
                  <a:srgbClr val="0000CC"/>
                </a:solidFill>
                <a:latin typeface="BankGothic Md BT" pitchFamily="34" charset="0"/>
              </a:rPr>
            </a:br>
            <a:r>
              <a:rPr lang="it-IT" sz="4400" smtClean="0">
                <a:solidFill>
                  <a:srgbClr val="0000CC"/>
                </a:solidFill>
                <a:latin typeface="BankGothic Md BT" pitchFamily="34" charset="0"/>
              </a:rPr>
              <a:t>l’energia eolica????</a:t>
            </a:r>
            <a:endParaRPr lang="it-IT" sz="4400">
              <a:solidFill>
                <a:srgbClr val="0000CC"/>
              </a:solidFill>
              <a:latin typeface="BankGothic Md BT"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274320" indent="-274320" fontAlgn="auto">
              <a:spcAft>
                <a:spcPts val="0"/>
              </a:spcAft>
              <a:buFont typeface="Wingdings 2"/>
              <a:buChar char=""/>
              <a:defRPr/>
            </a:pPr>
            <a:endParaRPr lang="it-IT" dirty="0" smtClean="0"/>
          </a:p>
          <a:p>
            <a:pPr marL="274320" indent="-274320" fontAlgn="auto">
              <a:spcAft>
                <a:spcPts val="0"/>
              </a:spcAft>
              <a:buFont typeface="Wingdings 2"/>
              <a:buChar char=""/>
              <a:defRPr/>
            </a:pPr>
            <a:endParaRPr lang="it-IT" b="1" dirty="0" smtClean="0">
              <a:solidFill>
                <a:schemeClr val="bg1"/>
              </a:solidFill>
            </a:endParaRPr>
          </a:p>
          <a:p>
            <a:pPr marL="274320" indent="-274320" fontAlgn="auto">
              <a:spcAft>
                <a:spcPts val="0"/>
              </a:spcAft>
              <a:buFont typeface="Wingdings 2"/>
              <a:buChar char=""/>
              <a:defRPr/>
            </a:pPr>
            <a:r>
              <a:rPr lang="it-IT" b="1" dirty="0" smtClean="0">
                <a:solidFill>
                  <a:schemeClr val="bg1"/>
                </a:solidFill>
              </a:rPr>
              <a:t>L'eolico è una tecnologia in grado di trasformare l'energia cinetica del vento in energia elettrica.</a:t>
            </a:r>
            <a:r>
              <a:rPr lang="it-IT" dirty="0" smtClean="0">
                <a:solidFill>
                  <a:schemeClr val="bg1"/>
                </a:solidFill>
              </a:rPr>
              <a:t> Il suo principio di funzionamento è tra i più antichi del mondo. Il vento è una delle principali fonti rinnovabili di energia, basti pensare ai mulini a vento o alla navigazione con imbarcazioni a vela. E' però errato pensare che l'eolico sia una tecnologia semplice e poco sofisticata. Esistono tipologie molto variegate di aerogeneratori. Alcuni di piccola taglia, altri di dimensioni enormi fino a 80 metri di altezza. Ve ne sono alcuni in commercio con potenze superiori ai 2-3 MW. Le stesse pale eoliche possono essere molto lunghe, anche 40 metri. I moderni mulini a vento sono conosciuti con il nome comune di 'pale eoliche', le quali sono tuttavia soltanto una parte del sistema. Il nome più corretto è quello di aerogeneratore. Una serie di aerogeneratori compone un impianto eolico o una Wind Farm. </a:t>
            </a:r>
          </a:p>
          <a:p>
            <a:pPr marL="274320" indent="-274320" fontAlgn="auto">
              <a:spcAft>
                <a:spcPts val="0"/>
              </a:spcAft>
              <a:buFont typeface="Wingdings 2"/>
              <a:buChar char=""/>
              <a:defRPr/>
            </a:pPr>
            <a:endParaRPr lang="it-IT" dirty="0"/>
          </a:p>
        </p:txBody>
      </p:sp>
      <p:sp>
        <p:nvSpPr>
          <p:cNvPr id="3" name="Titolo 2"/>
          <p:cNvSpPr>
            <a:spLocks noGrp="1"/>
          </p:cNvSpPr>
          <p:nvPr>
            <p:ph type="title"/>
          </p:nvPr>
        </p:nvSpPr>
        <p:spPr/>
        <p:txBody>
          <a:bodyPr/>
          <a:lstStyle/>
          <a:p>
            <a:pPr algn="ctr" fontAlgn="auto">
              <a:spcAft>
                <a:spcPts val="0"/>
              </a:spcAft>
              <a:defRPr/>
            </a:pPr>
            <a:r>
              <a:rPr lang="it-IT" sz="7200" smtClean="0">
                <a:solidFill>
                  <a:srgbClr val="0000CC"/>
                </a:solidFill>
                <a:latin typeface="BankGothic Md BT" pitchFamily="34" charset="0"/>
              </a:rPr>
              <a:t>Introduzione!!!</a:t>
            </a:r>
            <a:endParaRPr lang="it-IT" sz="7200">
              <a:solidFill>
                <a:srgbClr val="0000CC"/>
              </a:solidFill>
              <a:latin typeface="BankGothic Md BT"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274320" indent="-274320" fontAlgn="auto">
              <a:spcAft>
                <a:spcPts val="0"/>
              </a:spcAft>
              <a:buFont typeface="Wingdings 2"/>
              <a:buChar char=""/>
              <a:defRPr/>
            </a:pPr>
            <a:r>
              <a:rPr lang="it-IT" b="1" dirty="0" smtClean="0">
                <a:solidFill>
                  <a:schemeClr val="bg1"/>
                </a:solidFill>
              </a:rPr>
              <a:t>Perché esiste il vento? </a:t>
            </a:r>
            <a:r>
              <a:rPr lang="it-IT" dirty="0" smtClean="0">
                <a:solidFill>
                  <a:schemeClr val="bg1"/>
                </a:solidFill>
              </a:rPr>
              <a:t>Da miliardi di anni il sole riscalda la terra e questa rilascia il calore nell'atmosfera. Un fenomeno che non avviene dappertutto allo stesso modo. La superficie marina, ad esempio, impiega più tempo a riscaldarsi rispetto alla superficie terreste. Nelle zone dove viene rilasciato meno calore (es. le superfici marine), le zone più fredde, tende ad aumentare la pressione. Nelle zone più calde, viceversa, la pressione tende a ridursi. L'aria delle zone ad alta pressione tende a spostarsi verso le zone a bassa pressione, generando il "vento". L'aria più calda tende a muoversi verso l'alto lasciando dietro a </a:t>
            </a:r>
            <a:r>
              <a:rPr lang="it-IT" dirty="0" err="1" smtClean="0">
                <a:solidFill>
                  <a:schemeClr val="bg1"/>
                </a:solidFill>
              </a:rPr>
              <a:t>sè</a:t>
            </a:r>
            <a:r>
              <a:rPr lang="it-IT" dirty="0" smtClean="0">
                <a:solidFill>
                  <a:schemeClr val="bg1"/>
                </a:solidFill>
              </a:rPr>
              <a:t> una zona di bassa pressione. L'aria calda, una volta in alto, si raffredda per poi ricadere verso il basso nelle zone fredde marine. Questo movimento verso il basso genera una spinta dell'aria fredda marina verso le zone di bassa pressione in direzione della terraferma. Le caratteristiche morfologiche del territorio e dell'ambiente influiscono sulla direzione e sulla potenza del vento. Ad esempio boschi e montagne riducono la potenza del vento, come anche gli edifici delle grandi città. Per questa ragione gli impianti eolici sono localizzati soltanto in alcune zone e non sono invece distribuiti sull'intero territorio. La potenza del vento è particolarmente forte laddove non sussistono ostacoli, nelle superfici piane, lungo le coste e in mare aperto</a:t>
            </a:r>
            <a:endParaRPr lang="it-IT" dirty="0">
              <a:solidFill>
                <a:schemeClr val="bg1"/>
              </a:solidFill>
            </a:endParaRPr>
          </a:p>
        </p:txBody>
      </p:sp>
      <p:sp>
        <p:nvSpPr>
          <p:cNvPr id="3" name="Titolo 2"/>
          <p:cNvSpPr>
            <a:spLocks noGrp="1"/>
          </p:cNvSpPr>
          <p:nvPr>
            <p:ph type="title"/>
          </p:nvPr>
        </p:nvSpPr>
        <p:spPr/>
        <p:txBody>
          <a:bodyPr>
            <a:normAutofit fontScale="90000"/>
          </a:bodyPr>
          <a:lstStyle/>
          <a:p>
            <a:pPr algn="ctr" fontAlgn="auto">
              <a:spcAft>
                <a:spcPts val="0"/>
              </a:spcAft>
              <a:defRPr/>
            </a:pPr>
            <a:r>
              <a:rPr lang="it-IT" sz="4800" smtClean="0">
                <a:solidFill>
                  <a:srgbClr val="0000CC"/>
                </a:solidFill>
                <a:latin typeface="BankGothic Md BT" pitchFamily="34" charset="0"/>
              </a:rPr>
              <a:t>Perché esiste il vento??</a:t>
            </a:r>
            <a:endParaRPr lang="it-IT" sz="4800">
              <a:solidFill>
                <a:srgbClr val="0000CC"/>
              </a:solidFill>
              <a:latin typeface="BankGothic Md B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274320" indent="-274320" fontAlgn="auto">
              <a:spcAft>
                <a:spcPts val="0"/>
              </a:spcAft>
              <a:buFont typeface="Wingdings 2"/>
              <a:buChar char=""/>
              <a:defRPr/>
            </a:pPr>
            <a:r>
              <a:rPr lang="it-IT" dirty="0" smtClean="0">
                <a:solidFill>
                  <a:schemeClr val="bg1"/>
                </a:solidFill>
              </a:rPr>
              <a:t>L'uomo usa la forza del vento da migliaia di anni. Basti pensare alla vela che fin dall'antico Egitto muove le imbarcazioni, ha consentito commerci altrimenti impossibili e le scoperte di grandi continenti. Ma la forza del vento fu anche la principale fonte energetica per realizzare le macine del grano o delle olive (mulini a vento) oppure per pompare acqua dai pozzi. L'energia cinetica del vento (movimento) veniva trasformata in energia meccanica. Paradossalmente oggi l'energia eolica è definita un'energia alternativa ma in un contesto storico ha accompagnato la vita dell'uomo molto più a lungo rispetto al petrolio o al carbone. Nel novecento dall'energia meccanica prodotta dalla forza eolica si è giunti alla generazione di energia elettrica. Le </a:t>
            </a:r>
            <a:r>
              <a:rPr lang="it-IT" b="1" u="sng" dirty="0" smtClean="0">
                <a:solidFill>
                  <a:schemeClr val="bg1"/>
                </a:solidFill>
              </a:rPr>
              <a:t>fattorie</a:t>
            </a:r>
            <a:r>
              <a:rPr lang="it-IT" b="1" dirty="0" smtClean="0">
                <a:solidFill>
                  <a:schemeClr val="bg1"/>
                </a:solidFill>
              </a:rPr>
              <a:t> </a:t>
            </a:r>
            <a:r>
              <a:rPr lang="it-IT" b="1" u="sng" dirty="0" smtClean="0">
                <a:solidFill>
                  <a:schemeClr val="bg1"/>
                </a:solidFill>
              </a:rPr>
              <a:t>del</a:t>
            </a:r>
            <a:r>
              <a:rPr lang="it-IT" b="1" dirty="0" smtClean="0">
                <a:solidFill>
                  <a:schemeClr val="bg1"/>
                </a:solidFill>
              </a:rPr>
              <a:t> </a:t>
            </a:r>
            <a:r>
              <a:rPr lang="it-IT" b="1" u="sng" dirty="0" smtClean="0">
                <a:solidFill>
                  <a:schemeClr val="bg1"/>
                </a:solidFill>
              </a:rPr>
              <a:t>vento</a:t>
            </a:r>
            <a:r>
              <a:rPr lang="it-IT" dirty="0" smtClean="0">
                <a:solidFill>
                  <a:schemeClr val="bg1"/>
                </a:solidFill>
              </a:rPr>
              <a:t> sono composte da numerosi impianti eolici installati mare aperto, dove il vento è più forte. Sono veri impianti off-shore il cui impatto ambientale sul paesaggio è minimo proprio per l'essere stati costruiti in alto mare.</a:t>
            </a:r>
            <a:r>
              <a:rPr lang="it-IT" dirty="0" smtClean="0"/>
              <a:t/>
            </a:r>
            <a:br>
              <a:rPr lang="it-IT" dirty="0" smtClean="0"/>
            </a:br>
            <a:endParaRPr lang="it-IT" dirty="0"/>
          </a:p>
        </p:txBody>
      </p:sp>
      <p:sp>
        <p:nvSpPr>
          <p:cNvPr id="3" name="Titolo 2"/>
          <p:cNvSpPr>
            <a:spLocks noGrp="1"/>
          </p:cNvSpPr>
          <p:nvPr>
            <p:ph type="title"/>
          </p:nvPr>
        </p:nvSpPr>
        <p:spPr/>
        <p:txBody>
          <a:bodyPr/>
          <a:lstStyle/>
          <a:p>
            <a:pPr algn="ctr" fontAlgn="auto">
              <a:spcAft>
                <a:spcPts val="0"/>
              </a:spcAft>
              <a:defRPr/>
            </a:pPr>
            <a:r>
              <a:rPr lang="it-IT" sz="4800" smtClean="0">
                <a:solidFill>
                  <a:srgbClr val="0000CC"/>
                </a:solidFill>
                <a:latin typeface="BankGothic Md BT" pitchFamily="34" charset="0"/>
              </a:rPr>
              <a:t>Storia energia eolica!!!</a:t>
            </a:r>
            <a:endParaRPr lang="it-IT" sz="4800">
              <a:solidFill>
                <a:srgbClr val="0000CC"/>
              </a:solidFill>
              <a:latin typeface="BankGothic Md BT"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contenuto 1"/>
          <p:cNvSpPr>
            <a:spLocks noGrp="1"/>
          </p:cNvSpPr>
          <p:nvPr>
            <p:ph idx="1"/>
          </p:nvPr>
        </p:nvSpPr>
        <p:spPr/>
        <p:txBody>
          <a:bodyPr/>
          <a:lstStyle/>
          <a:p>
            <a:r>
              <a:rPr lang="it-IT" smtClean="0">
                <a:solidFill>
                  <a:schemeClr val="bg1"/>
                </a:solidFill>
              </a:rPr>
              <a:t>Molti paesi del nord europa sfruttano i forti venti per generare energia. Nell'immaginario collettivo è facile che venga in mente l'Olanda e i suoi storici mulini a vento, in realtà il paese a più largo consumo di energia eolica è invece la Danimarca, seguita da Germania, Olanda e Spagna. E' fondamentale e importante per gli impianti eolici che il vento oltre ad essere forte sia anche costante, caratteristiche tipiche dei venti del Mar del Nord. </a:t>
            </a:r>
          </a:p>
          <a:p>
            <a:endParaRPr lang="it-IT" smtClean="0"/>
          </a:p>
        </p:txBody>
      </p:sp>
      <p:sp>
        <p:nvSpPr>
          <p:cNvPr id="3" name="Titolo 2"/>
          <p:cNvSpPr>
            <a:spLocks noGrp="1"/>
          </p:cNvSpPr>
          <p:nvPr>
            <p:ph type="title"/>
          </p:nvPr>
        </p:nvSpPr>
        <p:spPr/>
        <p:txBody>
          <a:bodyPr/>
          <a:lstStyle/>
          <a:p>
            <a:pPr fontAlgn="auto">
              <a:spcAft>
                <a:spcPts val="0"/>
              </a:spcAft>
              <a:defRPr/>
            </a:pPr>
            <a:r>
              <a:rPr lang="it-IT" sz="4800" smtClean="0">
                <a:solidFill>
                  <a:srgbClr val="0000CC"/>
                </a:solidFill>
              </a:rPr>
              <a:t>Quali paesi usano l’ eolico??????</a:t>
            </a:r>
            <a:endParaRPr lang="it-IT" sz="4800">
              <a:solidFill>
                <a:srgbClr val="0000CC"/>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contenuto 1"/>
          <p:cNvSpPr>
            <a:spLocks noGrp="1"/>
          </p:cNvSpPr>
          <p:nvPr>
            <p:ph idx="1"/>
          </p:nvPr>
        </p:nvSpPr>
        <p:spPr/>
        <p:txBody>
          <a:bodyPr/>
          <a:lstStyle/>
          <a:p>
            <a:r>
              <a:rPr lang="it-IT" smtClean="0">
                <a:solidFill>
                  <a:schemeClr val="bg1"/>
                </a:solidFill>
              </a:rPr>
              <a:t>Wikipedia</a:t>
            </a:r>
          </a:p>
          <a:p>
            <a:r>
              <a:rPr lang="it-IT" smtClean="0">
                <a:solidFill>
                  <a:schemeClr val="bg1"/>
                </a:solidFill>
              </a:rPr>
              <a:t>Dizionario - Zingarelli</a:t>
            </a:r>
          </a:p>
          <a:p>
            <a:endParaRPr lang="it-IT" smtClean="0"/>
          </a:p>
        </p:txBody>
      </p:sp>
      <p:sp>
        <p:nvSpPr>
          <p:cNvPr id="3" name="Titolo 2"/>
          <p:cNvSpPr>
            <a:spLocks noGrp="1"/>
          </p:cNvSpPr>
          <p:nvPr>
            <p:ph type="title"/>
          </p:nvPr>
        </p:nvSpPr>
        <p:spPr/>
        <p:txBody>
          <a:bodyPr/>
          <a:lstStyle/>
          <a:p>
            <a:pPr algn="ctr" fontAlgn="auto">
              <a:spcAft>
                <a:spcPts val="0"/>
              </a:spcAft>
              <a:defRPr/>
            </a:pPr>
            <a:r>
              <a:rPr lang="it-IT" sz="7200" smtClean="0">
                <a:solidFill>
                  <a:srgbClr val="0000CC"/>
                </a:solidFill>
                <a:latin typeface="BankGothic Md BT" pitchFamily="34" charset="0"/>
              </a:rPr>
              <a:t>fonti</a:t>
            </a:r>
            <a:endParaRPr lang="it-IT" sz="7200">
              <a:solidFill>
                <a:srgbClr val="0000CC"/>
              </a:solidFill>
              <a:latin typeface="BankGothic Md BT"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144</TotalTime>
  <Words>687</Words>
  <Application>Microsoft Office PowerPoint</Application>
  <PresentationFormat>On-screen Show (4:3)</PresentationFormat>
  <Paragraphs>33</Paragraphs>
  <Slides>9</Slides>
  <Notes>9</Notes>
  <HiddenSlides>0</HiddenSlides>
  <MMClips>0</MMClips>
  <ScaleCrop>false</ScaleCrop>
  <HeadingPairs>
    <vt:vector size="6" baseType="variant">
      <vt:variant>
        <vt:lpstr>Caratteri utilizzati</vt:lpstr>
      </vt:variant>
      <vt:variant>
        <vt:i4>4</vt:i4>
      </vt:variant>
      <vt:variant>
        <vt:lpstr>Modello struttura</vt:lpstr>
      </vt:variant>
      <vt:variant>
        <vt:i4>6</vt:i4>
      </vt:variant>
      <vt:variant>
        <vt:lpstr>Titoli diapositive</vt:lpstr>
      </vt:variant>
      <vt:variant>
        <vt:i4>9</vt:i4>
      </vt:variant>
    </vt:vector>
  </HeadingPairs>
  <TitlesOfParts>
    <vt:vector size="19" baseType="lpstr">
      <vt:lpstr>Constantia</vt:lpstr>
      <vt:lpstr>Arial</vt:lpstr>
      <vt:lpstr>Wingdings 2</vt:lpstr>
      <vt:lpstr>Calibri</vt:lpstr>
      <vt:lpstr>Carta</vt:lpstr>
      <vt:lpstr>Carta</vt:lpstr>
      <vt:lpstr>Carta</vt:lpstr>
      <vt:lpstr>Carta</vt:lpstr>
      <vt:lpstr>Carta</vt:lpstr>
      <vt:lpstr>Carta</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 eolica</dc:title>
  <dc:creator>User</dc:creator>
  <cp:lastModifiedBy>Secondaria</cp:lastModifiedBy>
  <cp:revision>18</cp:revision>
  <dcterms:created xsi:type="dcterms:W3CDTF">2009-11-16T19:33:09Z</dcterms:created>
  <dcterms:modified xsi:type="dcterms:W3CDTF">2009-12-12T10:00:42Z</dcterms:modified>
</cp:coreProperties>
</file>