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710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8D25-E63C-4799-81EE-E10B3821AA08}" type="datetimeFigureOut">
              <a:rPr lang="it-IT" smtClean="0"/>
              <a:pPr/>
              <a:t>18/01/2011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9C92A-6095-42C2-9205-6C284D09478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ttango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tango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tango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ttango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ttango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ttango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ttango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ttango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ttango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tango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tango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tango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ttango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tango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Connettore 1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ttango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ttango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tango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27AC74-78DC-4EFF-981E-EA55488738DC}" type="datetimeFigureOut">
              <a:rPr lang="it-IT" smtClean="0"/>
              <a:pPr/>
              <a:t>18/01/2011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1F8F01-5EA1-40AE-83F1-004BF4B503D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MOTORE ELETTRICO</a:t>
            </a:r>
            <a:r>
              <a:rPr lang="it-IT" sz="1400" dirty="0" smtClean="0"/>
              <a:t> </a:t>
            </a:r>
            <a:r>
              <a:rPr lang="it-IT" sz="1400" dirty="0" err="1" smtClean="0"/>
              <a:t>DI</a:t>
            </a:r>
            <a:r>
              <a:rPr lang="it-IT" sz="1400" dirty="0" smtClean="0"/>
              <a:t> </a:t>
            </a:r>
            <a:r>
              <a:rPr lang="it-IT" sz="1800" dirty="0" smtClean="0"/>
              <a:t>VRANCEAN EVHENII 3B</a:t>
            </a:r>
            <a:endParaRPr lang="it-IT" dirty="0"/>
          </a:p>
        </p:txBody>
      </p:sp>
      <p:pic>
        <p:nvPicPr>
          <p:cNvPr id="4" name="Segnaposto contenuto 3" descr="imagesCA3ZNOY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129847"/>
            <a:ext cx="4786346" cy="369357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914400"/>
          </a:xfrm>
        </p:spPr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MOTORI ELETTRICI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14282" y="1785925"/>
            <a:ext cx="4071966" cy="4500595"/>
          </a:xfrm>
        </p:spPr>
        <p:txBody>
          <a:bodyPr>
            <a:normAutofit fontScale="55000" lnSpcReduction="20000"/>
          </a:bodyPr>
          <a:lstStyle/>
          <a:p>
            <a:r>
              <a:rPr lang="it-IT" sz="3300" dirty="0" smtClean="0"/>
              <a:t>La divisione classica è tra motori in corrente continua (DC) e in corrente alternata (AC). Tuttavia non è una classificazione estremamente precisa, poiché esistono motori costruttivamente simili ai (</a:t>
            </a:r>
            <a:r>
              <a:rPr lang="it-IT" sz="3300" dirty="0" err="1" smtClean="0"/>
              <a:t>DC</a:t>
            </a:r>
            <a:r>
              <a:rPr lang="it-IT" sz="3300" dirty="0" smtClean="0"/>
              <a:t>) che possono essere alimentati anche in AC, chiamati motori universali. Diverse distinzioni si possono fare in base ad altri riferimenti: per esempio, la distinzione tra motori sincroni (nei quali la frequenza di alimentazione è pari o un multiplo della frequenza di rotazione) e asincroni (in cui le due frequenze sono indipendenti); pertanto di solito le categorie in cui si classifica il motore elettrico sono motore asincrono, motore sincrono o motore in corrente continua. </a:t>
            </a:r>
          </a:p>
          <a:p>
            <a:endParaRPr lang="it-IT" dirty="0"/>
          </a:p>
        </p:txBody>
      </p:sp>
      <p:pic>
        <p:nvPicPr>
          <p:cNvPr id="5" name="Segnaposto contenuto 4" descr="imagesCA2ZYF8P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29124" y="2214554"/>
            <a:ext cx="4500594" cy="35719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IL MOTORE SINCRONO</a:t>
            </a:r>
            <a:endParaRPr lang="it-IT" sz="40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/>
              <a:t>È un tipo di motore elettrico in corrente alternata in cui lo statore, generalmente trifase, genera un campo magnetico rotante. Nel rotore è presente un campo magnetico che è attirato dal campo magnetico rotante dello statore, generando la coppia motrice</a:t>
            </a:r>
            <a:r>
              <a:rPr lang="it-IT" dirty="0"/>
              <a:t>.</a:t>
            </a:r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  <p:pic>
        <p:nvPicPr>
          <p:cNvPr id="5" name="Segnaposto contenuto 4" descr="150px-3phase-rmf-noadd-60f-airopt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91227" y="2143116"/>
            <a:ext cx="4151051" cy="3143272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MOTORE ASINCRONO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it-IT" dirty="0" smtClean="0"/>
              <a:t>Il motore asincrono è un tipo di motore elettrico in corrente alternata in cui la frequenza di rotazione non è uguale o un sottomultiplo della frequenza di rete, ovvero non è "sincrono" con essa; per questo si distingue dai motori sincroni. Il motore asincrono è detto anche motore ad induzione in virtù del suo principio di funzionamento.</a:t>
            </a:r>
          </a:p>
          <a:p>
            <a:endParaRPr lang="it-IT" dirty="0"/>
          </a:p>
        </p:txBody>
      </p:sp>
      <p:pic>
        <p:nvPicPr>
          <p:cNvPr id="5" name="Segnaposto contenuto 4" descr="imagesCA2Q223C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428992" y="1857364"/>
            <a:ext cx="5000659" cy="371477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MOTORE IN CORRENTE CONTINUA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28736"/>
            <a:ext cx="3671886" cy="5214974"/>
          </a:xfrm>
        </p:spPr>
        <p:txBody>
          <a:bodyPr>
            <a:noAutofit/>
          </a:bodyPr>
          <a:lstStyle/>
          <a:p>
            <a:r>
              <a:rPr lang="it-IT" sz="1600" dirty="0" smtClean="0"/>
              <a:t> </a:t>
            </a:r>
            <a:r>
              <a:rPr lang="it-IT" sz="1600" dirty="0" smtClean="0"/>
              <a:t>Questo motore è alimentato a corrente continua, ma il sistema delle spazzole fa sì che la polarità all'interno degli avvolgimenti del rotore sia alternata durante </a:t>
            </a:r>
            <a:r>
              <a:rPr lang="it-IT" sz="1600" dirty="0" smtClean="0"/>
              <a:t>la rotazione ,quindi, tecnicamente</a:t>
            </a:r>
            <a:r>
              <a:rPr lang="it-IT" sz="1600" dirty="0" smtClean="0"/>
              <a:t>, si tratta di un motore in corrente alternata. Durante la trasformazione, una modesta parte dell'energia viene dispersa per l'effetto Joule. Dato il principio </a:t>
            </a:r>
            <a:r>
              <a:rPr lang="it-IT" sz="1600" dirty="0" smtClean="0"/>
              <a:t>di funzionamento</a:t>
            </a:r>
            <a:r>
              <a:rPr lang="it-IT" sz="1600" dirty="0" smtClean="0"/>
              <a:t>, un motore elettrico fa sempre muovere l'albero motore di moto rotatorio; si può ottenere un moto lineare alternato utilizzando un glifo oscillante, componente meccanico che converte appunto il moto rotatorio in rettilineo oscillante.</a:t>
            </a:r>
            <a:endParaRPr lang="it-IT" sz="1600" dirty="0"/>
          </a:p>
        </p:txBody>
      </p:sp>
      <p:pic>
        <p:nvPicPr>
          <p:cNvPr id="5" name="Segnaposto contenuto 4" descr="imagesCAV4F82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86314" y="1946661"/>
            <a:ext cx="3000396" cy="3750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SCHEDA RIASSUNTIVA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VRANCEAN  EVGHENII  3°B  </a:t>
            </a:r>
          </a:p>
          <a:p>
            <a:r>
              <a:rPr lang="it-IT" dirty="0" smtClean="0"/>
              <a:t>PREGI:  In ogni diapositiva ci sarebbe un’immagine per spiegare un po’ i motori e il loro funzionamento.</a:t>
            </a:r>
          </a:p>
          <a:p>
            <a:r>
              <a:rPr lang="it-IT" dirty="0" smtClean="0"/>
              <a:t>DIFETTI:  In alcune diapositive  non si capisce molto bene il funzionamento e le differenze tra un motore e l’altro.</a:t>
            </a:r>
          </a:p>
          <a:p>
            <a:r>
              <a:rPr lang="it-IT" dirty="0" smtClean="0"/>
              <a:t>RICAVATO DA:  </a:t>
            </a:r>
            <a:r>
              <a:rPr lang="it-IT" dirty="0" err="1" smtClean="0"/>
              <a:t>Wikipedia</a:t>
            </a:r>
            <a:r>
              <a:rPr lang="it-IT" dirty="0" smtClean="0"/>
              <a:t> , Google immagini </a:t>
            </a:r>
            <a:r>
              <a:rPr lang="it-IT" smtClean="0"/>
              <a:t>, ecc.</a:t>
            </a:r>
            <a:endParaRPr lang="it-IT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328</TotalTime>
  <Words>403</Words>
  <Application>Microsoft Office PowerPoint</Application>
  <PresentationFormat>Presentazione su schermo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Metro</vt:lpstr>
      <vt:lpstr>IL MOTORE ELETTRICO DI VRANCEAN EVHENII 3B</vt:lpstr>
      <vt:lpstr>TIPI DI MOTORI ELETTRICI</vt:lpstr>
      <vt:lpstr>IL MOTORE SINCRONO</vt:lpstr>
      <vt:lpstr>IL MOTORE ASINCRONO</vt:lpstr>
      <vt:lpstr>MOTORE IN CORRENTE CONTINUA</vt:lpstr>
      <vt:lpstr>SCHEDA RIASSUNTIVA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eugenio  vrancean</dc:creator>
  <cp:lastModifiedBy>eugenio  vrancean</cp:lastModifiedBy>
  <cp:revision>34</cp:revision>
  <dcterms:created xsi:type="dcterms:W3CDTF">2011-01-16T09:26:30Z</dcterms:created>
  <dcterms:modified xsi:type="dcterms:W3CDTF">2011-01-18T18:02:40Z</dcterms:modified>
</cp:coreProperties>
</file>