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7" r:id="rId2"/>
    <p:sldId id="259" r:id="rId3"/>
    <p:sldId id="258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40" d="100"/>
          <a:sy n="40" d="100"/>
        </p:scale>
        <p:origin x="-710" y="5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4308D25-E63C-4799-81EE-E10B3821AA08}" type="datetimeFigureOut">
              <a:rPr lang="it-IT" smtClean="0"/>
              <a:pPr/>
              <a:t>18/01/2011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E19C92A-6095-42C2-9205-6C284D09478D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Segnaposto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17" name="Segnaposto piè di pagina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29" name="Segnaposto numero diapositiva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32" name="Rettangolo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9" name="Rettangolo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ttangolo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ttangolo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2" name="Rettangolo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olo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9" name="Sottotitolo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smtClean="0"/>
              <a:t>Fare clic per modificare lo stile del sottotitolo dello schema</a:t>
            </a:r>
            <a:endParaRPr kumimoji="0" lang="en-US"/>
          </a:p>
        </p:txBody>
      </p:sp>
      <p:sp>
        <p:nvSpPr>
          <p:cNvPr id="56" name="Rettangolo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5" name="Rettangolo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6" name="Rettangolo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67" name="Rettangolo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igura a mano libera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5" name="Figura a mano libera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3" name="Figura a mano libera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6" name="Figura a mano libera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7" name="Figura a mano libera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8" name="Figura a mano libera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19" name="Figura a mano libera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0" name="Figura a mano libera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1" name="Figura a mano libera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2" name="Figura a mano libera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3" name="Figura a mano libera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4" name="Figura a mano libera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5" name="Figura a mano libera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6" name="Figura a mano libera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27" name="Figura a mano libera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7" name="Rettangolo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8" name="Rettangolo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ttangolo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  <p:sp>
        <p:nvSpPr>
          <p:cNvPr id="16" name="Rettangolo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ttangolo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9" name="Rettangolo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ttangolo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ttangolo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ttangolo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9" name="Rettangolo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ttangolo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it-IT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</a:p>
          <a:p>
            <a:pPr lvl="3" eaLnBrk="1" latinLnBrk="0" hangingPunct="1"/>
            <a:r>
              <a:rPr lang="it-IT" smtClean="0"/>
              <a:t>Quarto livello</a:t>
            </a:r>
          </a:p>
          <a:p>
            <a:pPr lvl="4" eaLnBrk="1" latinLnBrk="0" hangingPunct="1"/>
            <a:r>
              <a:rPr lang="it-IT" smtClean="0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ttangolo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cxnSp>
        <p:nvCxnSpPr>
          <p:cNvPr id="9" name="Connettore 1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uppo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Connettore 1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Connettore 1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Connettore 1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 dirty="0" smtClean="0"/>
              <a:t>Fare clic sull'icona per inserire un'immagine</a:t>
            </a:r>
            <a:endParaRPr kumimoji="0" lang="en-US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</p:txBody>
      </p:sp>
      <p:grpSp>
        <p:nvGrpSpPr>
          <p:cNvPr id="14" name="Gruppo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Connettore 1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Connettore 1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Connettore 1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uppo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Connettore 1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Connettore 1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Connettore 1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Rettangolo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ttangolo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ttangolo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1" name="Rettangolo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ttangolo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ttangolo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ttangolo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Segnaposto titolo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it-IT" smtClean="0"/>
              <a:t>Fare clic per modificare lo stile del titolo</a:t>
            </a:r>
            <a:endParaRPr kumimoji="0" lang="en-US"/>
          </a:p>
        </p:txBody>
      </p:sp>
      <p:sp>
        <p:nvSpPr>
          <p:cNvPr id="13" name="Segnaposto testo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it-IT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</a:p>
          <a:p>
            <a:pPr lvl="3" eaLnBrk="1" latinLnBrk="0" hangingPunct="1"/>
            <a:r>
              <a:rPr kumimoji="0" lang="it-IT" smtClean="0"/>
              <a:t>Quarto livello</a:t>
            </a:r>
          </a:p>
          <a:p>
            <a:pPr lvl="4" eaLnBrk="1" latinLnBrk="0" hangingPunct="1"/>
            <a:r>
              <a:rPr kumimoji="0" lang="it-IT" smtClean="0"/>
              <a:t>Quinto livello</a:t>
            </a:r>
            <a:endParaRPr kumimoji="0" lang="en-US"/>
          </a:p>
        </p:txBody>
      </p:sp>
      <p:sp>
        <p:nvSpPr>
          <p:cNvPr id="14" name="Segnaposto data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B427AC74-78DC-4EFF-981E-EA55488738DC}" type="datetimeFigureOut">
              <a:rPr lang="it-IT" smtClean="0"/>
              <a:pPr/>
              <a:t>18/01/2011</a:t>
            </a:fld>
            <a:endParaRPr lang="it-IT" dirty="0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it-IT" dirty="0"/>
          </a:p>
        </p:txBody>
      </p:sp>
      <p:sp>
        <p:nvSpPr>
          <p:cNvPr id="23" name="Segnaposto numero diapositiva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B61F8F01-5EA1-40AE-83F1-004BF4B503DE}" type="slidenum">
              <a:rPr lang="it-IT" smtClean="0"/>
              <a:pPr/>
              <a:t>‹N›</a:t>
            </a:fld>
            <a:endParaRPr lang="it-IT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8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MOTORE ELETTRICO</a:t>
            </a:r>
            <a:r>
              <a:rPr lang="it-IT" sz="1400" dirty="0" smtClean="0"/>
              <a:t> </a:t>
            </a:r>
            <a:r>
              <a:rPr lang="it-IT" sz="1400" dirty="0" err="1" smtClean="0"/>
              <a:t>DI</a:t>
            </a:r>
            <a:r>
              <a:rPr lang="it-IT" sz="1400" dirty="0" smtClean="0"/>
              <a:t> </a:t>
            </a:r>
            <a:r>
              <a:rPr lang="it-IT" sz="1800" dirty="0" smtClean="0"/>
              <a:t>VRANCEAN EVHENII 3B</a:t>
            </a:r>
            <a:endParaRPr lang="it-IT" dirty="0"/>
          </a:p>
        </p:txBody>
      </p:sp>
      <p:pic>
        <p:nvPicPr>
          <p:cNvPr id="4" name="Segnaposto contenuto 3" descr="imagesCA3ZNOY5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84" y="2129847"/>
            <a:ext cx="4786346" cy="3693573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0034" y="500042"/>
            <a:ext cx="8229600" cy="914400"/>
          </a:xfrm>
        </p:spPr>
        <p:txBody>
          <a:bodyPr/>
          <a:lstStyle/>
          <a:p>
            <a:r>
              <a:rPr lang="it-IT" dirty="0" smtClean="0"/>
              <a:t>TIPI </a:t>
            </a:r>
            <a:r>
              <a:rPr lang="it-IT" dirty="0" err="1" smtClean="0"/>
              <a:t>DI</a:t>
            </a:r>
            <a:r>
              <a:rPr lang="it-IT" dirty="0" smtClean="0"/>
              <a:t> MOTORI ELETTRICI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214282" y="1785925"/>
            <a:ext cx="4071966" cy="4500595"/>
          </a:xfrm>
        </p:spPr>
        <p:txBody>
          <a:bodyPr>
            <a:normAutofit fontScale="55000" lnSpcReduction="20000"/>
          </a:bodyPr>
          <a:lstStyle/>
          <a:p>
            <a:r>
              <a:rPr lang="it-IT" sz="3300" dirty="0" smtClean="0"/>
              <a:t>La divisione classica è tra motori in corrente continua (DC) e in corrente alternata (AC). Tuttavia non è una classificazione estremamente precisa, poiché esistono motori costruttivamente simili ai (</a:t>
            </a:r>
            <a:r>
              <a:rPr lang="it-IT" sz="3300" dirty="0" err="1" smtClean="0"/>
              <a:t>DC</a:t>
            </a:r>
            <a:r>
              <a:rPr lang="it-IT" sz="3300" dirty="0" smtClean="0"/>
              <a:t>) che possono essere alimentati anche in AC, chiamati motori universali. Diverse distinzioni si possono fare in base ad altri riferimenti: per esempio, la distinzione tra motori sincroni (nei quali la frequenza di alimentazione è pari o un multiplo della frequenza di rotazione) e asincroni (in cui le due frequenze sono indipendenti); pertanto di solito le categorie in cui si classifica il motore elettrico sono motore asincrono, motore sincrono o motore in corrente continua. </a:t>
            </a:r>
          </a:p>
          <a:p>
            <a:endParaRPr lang="it-IT" dirty="0"/>
          </a:p>
        </p:txBody>
      </p:sp>
      <p:pic>
        <p:nvPicPr>
          <p:cNvPr id="5" name="Segnaposto contenuto 4" descr="imagesCA2ZYF8P.jpg"/>
          <p:cNvPicPr>
            <a:picLocks noGrp="1" noChangeAspect="1"/>
          </p:cNvPicPr>
          <p:nvPr>
            <p:ph sz="half" idx="2"/>
          </p:nvPr>
        </p:nvPicPr>
        <p:blipFill>
          <a:blip r:embed="rId2"/>
          <a:stretch>
            <a:fillRect/>
          </a:stretch>
        </p:blipFill>
        <p:spPr>
          <a:xfrm>
            <a:off x="4429124" y="2214554"/>
            <a:ext cx="4500594" cy="3571900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z="4000" dirty="0" smtClean="0"/>
              <a:t>IL MOTORE SINCRONO</a:t>
            </a:r>
            <a:endParaRPr lang="it-IT" sz="4000" dirty="0"/>
          </a:p>
        </p:txBody>
      </p:sp>
      <p:sp>
        <p:nvSpPr>
          <p:cNvPr id="4" name="Segnaposto testo 3"/>
          <p:cNvSpPr>
            <a:spLocks noGrp="1"/>
          </p:cNvSpPr>
          <p:nvPr>
            <p:ph type="body" idx="2"/>
          </p:nvPr>
        </p:nvSpPr>
        <p:spPr/>
        <p:txBody>
          <a:bodyPr>
            <a:normAutofit lnSpcReduction="10000"/>
          </a:bodyPr>
          <a:lstStyle/>
          <a:p>
            <a:r>
              <a:rPr lang="it-IT" sz="2000" dirty="0"/>
              <a:t>È un tipo di motore elettrico in corrente alternata in cui lo statore, generalmente trifase, genera un campo magnetico rotante. Nel rotore è presente un campo magnetico che è attirato dal campo magnetico rotante dello statore, generando la coppia motrice</a:t>
            </a:r>
            <a:r>
              <a:rPr lang="it-IT" dirty="0"/>
              <a:t>.</a:t>
            </a:r>
          </a:p>
          <a:p>
            <a:r>
              <a:rPr lang="it-IT" dirty="0"/>
              <a:t> </a:t>
            </a:r>
          </a:p>
          <a:p>
            <a:endParaRPr lang="it-IT" dirty="0"/>
          </a:p>
        </p:txBody>
      </p:sp>
      <p:pic>
        <p:nvPicPr>
          <p:cNvPr id="5" name="Segnaposto contenuto 4" descr="150px-3phase-rmf-noadd-60f-airopt.gif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091227" y="2143116"/>
            <a:ext cx="4151051" cy="3143272"/>
          </a:xfrm>
          <a:prstGeom prst="rect">
            <a:avLst/>
          </a:prstGeom>
          <a:ln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MOTORE ASINCRONO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/>
        <p:txBody>
          <a:bodyPr/>
          <a:lstStyle/>
          <a:p>
            <a:r>
              <a:rPr lang="it-IT" dirty="0" smtClean="0"/>
              <a:t>Il motore asincrono è un tipo di motore elettrico in corrente alternata in cui la frequenza di rotazione non è uguale o un sottomultiplo della frequenza di rete, ovvero non è "sincrono" con essa; per questo si distingue dai motori sincroni. Il motore asincrono è detto anche motore ad induzione in virtù del suo principio di funzionamento.</a:t>
            </a:r>
          </a:p>
          <a:p>
            <a:endParaRPr lang="it-IT" dirty="0"/>
          </a:p>
        </p:txBody>
      </p:sp>
      <p:pic>
        <p:nvPicPr>
          <p:cNvPr id="5" name="Segnaposto contenuto 4" descr="imagesCA2Q223C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3428992" y="1857364"/>
            <a:ext cx="5000659" cy="3714776"/>
          </a:xfr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MOTORE IN CORRENTE CONTINUA</a:t>
            </a:r>
            <a:endParaRPr lang="it-IT" dirty="0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685800" y="1428736"/>
            <a:ext cx="3671886" cy="5214974"/>
          </a:xfrm>
        </p:spPr>
        <p:txBody>
          <a:bodyPr>
            <a:noAutofit/>
          </a:bodyPr>
          <a:lstStyle/>
          <a:p>
            <a:r>
              <a:rPr lang="it-IT" sz="1600" dirty="0" smtClean="0"/>
              <a:t> </a:t>
            </a:r>
            <a:r>
              <a:rPr lang="it-IT" sz="1600" dirty="0" smtClean="0"/>
              <a:t>Questo motore è alimentato a corrente continua, ma il sistema delle spazzole fa sì che la polarità all'interno degli avvolgimenti del rotore sia alternata durante </a:t>
            </a:r>
            <a:r>
              <a:rPr lang="it-IT" sz="1600" dirty="0" smtClean="0"/>
              <a:t>la rotazione ,quindi, tecnicamente</a:t>
            </a:r>
            <a:r>
              <a:rPr lang="it-IT" sz="1600" dirty="0" smtClean="0"/>
              <a:t>, si tratta di un motore in corrente alternata. Durante la trasformazione, una modesta parte dell'energia viene dispersa per l'effetto Joule. Dato il principio </a:t>
            </a:r>
            <a:r>
              <a:rPr lang="it-IT" sz="1600" dirty="0" smtClean="0"/>
              <a:t>di funzionamento</a:t>
            </a:r>
            <a:r>
              <a:rPr lang="it-IT" sz="1600" dirty="0" smtClean="0"/>
              <a:t>, un motore elettrico fa sempre muovere l'albero motore di moto rotatorio; si può ottenere un moto lineare alternato utilizzando un glifo oscillante, componente meccanico che converte appunto il moto rotatorio in rettilineo oscillante.</a:t>
            </a:r>
            <a:endParaRPr lang="it-IT" sz="1600" dirty="0"/>
          </a:p>
        </p:txBody>
      </p:sp>
      <p:pic>
        <p:nvPicPr>
          <p:cNvPr id="5" name="Segnaposto contenuto 4" descr="imagesCAV4F820.jpg"/>
          <p:cNvPicPr>
            <a:picLocks noGrp="1" noChangeAspect="1"/>
          </p:cNvPicPr>
          <p:nvPr>
            <p:ph sz="half" idx="1"/>
          </p:nvPr>
        </p:nvPicPr>
        <p:blipFill>
          <a:blip r:embed="rId2"/>
          <a:stretch>
            <a:fillRect/>
          </a:stretch>
        </p:blipFill>
        <p:spPr>
          <a:xfrm>
            <a:off x="4786314" y="1946661"/>
            <a:ext cx="3000396" cy="375049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SCHEDA RIASSUNTIVA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it-IT" dirty="0" smtClean="0"/>
              <a:t>VRANCEAN  EVGHENII  3°B  </a:t>
            </a:r>
          </a:p>
          <a:p>
            <a:r>
              <a:rPr lang="it-IT" dirty="0" smtClean="0"/>
              <a:t>PREGI:  In ogni diapositiva ci sarebbe un’immagine per spiegare un po’ i motori e il loro funzionamento.</a:t>
            </a:r>
          </a:p>
          <a:p>
            <a:r>
              <a:rPr lang="it-IT" dirty="0" smtClean="0"/>
              <a:t>DIFETTI:  In alcune diapositive  non si capisce molto bene il funzionamento e le differenze tra un motore e l’altro.</a:t>
            </a:r>
          </a:p>
          <a:p>
            <a:r>
              <a:rPr lang="it-IT" dirty="0" smtClean="0"/>
              <a:t>RICAVATO DA:  </a:t>
            </a:r>
            <a:r>
              <a:rPr lang="it-IT" dirty="0" err="1" smtClean="0"/>
              <a:t>Wikipedia</a:t>
            </a:r>
            <a:r>
              <a:rPr lang="it-IT" dirty="0" smtClean="0"/>
              <a:t> , Google immagini </a:t>
            </a:r>
            <a:r>
              <a:rPr lang="it-IT" smtClean="0"/>
              <a:t>, ecc.</a:t>
            </a:r>
            <a:endParaRPr lang="it-IT" dirty="0" smtClean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328</TotalTime>
  <Words>403</Words>
  <Application>Microsoft Office PowerPoint</Application>
  <PresentationFormat>Presentazione su schermo (4:3)</PresentationFormat>
  <Paragraphs>15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6</vt:i4>
      </vt:variant>
    </vt:vector>
  </HeadingPairs>
  <TitlesOfParts>
    <vt:vector size="7" baseType="lpstr">
      <vt:lpstr>Metro</vt:lpstr>
      <vt:lpstr>IL MOTORE ELETTRICO DI VRANCEAN EVHENII 3B</vt:lpstr>
      <vt:lpstr>TIPI DI MOTORI ELETTRICI</vt:lpstr>
      <vt:lpstr>IL MOTORE SINCRONO</vt:lpstr>
      <vt:lpstr>IL MOTORE ASINCRONO</vt:lpstr>
      <vt:lpstr>MOTORE IN CORRENTE CONTINUA</vt:lpstr>
      <vt:lpstr>SCHEDA RIASSUNTIVA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eugenio  vrancean</dc:creator>
  <cp:lastModifiedBy>eugenio  vrancean</cp:lastModifiedBy>
  <cp:revision>34</cp:revision>
  <dcterms:created xsi:type="dcterms:W3CDTF">2011-01-16T09:26:30Z</dcterms:created>
  <dcterms:modified xsi:type="dcterms:W3CDTF">2011-01-18T18:02:40Z</dcterms:modified>
</cp:coreProperties>
</file>