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D419-0937-4FFE-BF05-4A79011788CD}" type="datetimeFigureOut">
              <a:rPr lang="it-IT" smtClean="0"/>
              <a:t>27/04/2011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933A-6E12-4C5D-8E3D-DE51E6136F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8572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9600" b="1" cap="all" spc="0" dirty="0" smtClean="0">
                <a:ln>
                  <a:solidFill>
                    <a:srgbClr val="FFCCFF"/>
                  </a:solidFill>
                </a:ln>
                <a:gradFill flip="none"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2700000" scaled="1"/>
                  <a:tileRect/>
                </a:gra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 CARTER" pitchFamily="2" charset="0"/>
              </a:rPr>
              <a:t>Centrale Eolica</a:t>
            </a:r>
            <a:endParaRPr lang="it-IT" sz="9600" b="1" cap="all" spc="0" dirty="0">
              <a:ln>
                <a:solidFill>
                  <a:srgbClr val="FFCCFF"/>
                </a:solidFill>
              </a:ln>
              <a:gradFill flip="none" rotWithShape="1"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2700000" scaled="1"/>
                <a:tileRect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 CARTER" pitchFamily="2" charset="0"/>
            </a:endParaRPr>
          </a:p>
        </p:txBody>
      </p:sp>
      <p:pic>
        <p:nvPicPr>
          <p:cNvPr id="4" name="Immagine 3" descr="aerogenerato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143116"/>
            <a:ext cx="6286544" cy="4237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33CC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7200" b="1" cap="none" spc="0" dirty="0" smtClean="0">
                <a:ln w="10541" cmpd="sng">
                  <a:solidFill>
                    <a:srgbClr val="FFFF00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effectLst/>
                <a:latin typeface="AR HERMANN" pitchFamily="2" charset="0"/>
              </a:rPr>
              <a:t>L’energia utilizzata è l’aria</a:t>
            </a:r>
            <a:endParaRPr lang="it-IT" sz="7200" b="1" cap="none" spc="0" dirty="0">
              <a:ln w="10541" cmpd="sng">
                <a:solidFill>
                  <a:srgbClr val="FFFF00"/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effectLst/>
              <a:latin typeface="AR HERMANN" pitchFamily="2" charset="0"/>
            </a:endParaRPr>
          </a:p>
        </p:txBody>
      </p:sp>
      <p:pic>
        <p:nvPicPr>
          <p:cNvPr id="3" name="Immagine 2" descr="vent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928802"/>
            <a:ext cx="6158321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centralee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22" y="1856465"/>
            <a:ext cx="6572264" cy="5001535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ttangolo 3"/>
          <p:cNvSpPr/>
          <p:nvPr/>
        </p:nvSpPr>
        <p:spPr>
          <a:xfrm>
            <a:off x="1" y="214290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0541" cmpd="sng">
                  <a:solidFill>
                    <a:srgbClr val="0000FF"/>
                  </a:solidFill>
                  <a:prstDash val="solid"/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2700000" scaled="1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componenti principali sono: la torre, il rotore, il supporto-cuscinetto, l’anemometro, il moltiplicatore di giri e il sistema di controllo.</a:t>
            </a:r>
            <a:endParaRPr lang="it-IT" sz="3200" b="1" cap="none" spc="0" dirty="0">
              <a:ln w="10541" cmpd="sng">
                <a:solidFill>
                  <a:srgbClr val="0000FF"/>
                </a:solidFill>
                <a:prstDash val="solid"/>
              </a:ln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31" y="17199"/>
            <a:ext cx="91440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80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AR DARLING" pitchFamily="2" charset="0"/>
              </a:rPr>
              <a:t>Come funziona la centrale eolica?</a:t>
            </a:r>
            <a:endParaRPr lang="it-IT" sz="8000" b="1" cap="none" spc="0" dirty="0">
              <a:ln w="10541" cmpd="sng">
                <a:solidFill>
                  <a:srgbClr val="FF0000"/>
                </a:solidFill>
                <a:prstDash val="solid"/>
              </a:ln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AR DARLING" pitchFamily="2" charset="0"/>
            </a:endParaRPr>
          </a:p>
        </p:txBody>
      </p:sp>
      <p:pic>
        <p:nvPicPr>
          <p:cNvPr id="3" name="Immagine 2" descr="eol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210" y="3000372"/>
            <a:ext cx="3118550" cy="385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"/>
            <a:ext cx="914400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L’energia cinetica: si manifesta con il movimento che un corpo può acquistare per diverse cause, naturali o provocate intenzionalmente.</a:t>
            </a:r>
          </a:p>
          <a:p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 esempio le pale del mulino a vento </a:t>
            </a:r>
          </a:p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 muovono tramite l’energia cinetica</a:t>
            </a:r>
          </a:p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del vento. </a:t>
            </a:r>
          </a:p>
          <a:p>
            <a:endParaRPr lang="it-IT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2714620"/>
            <a:ext cx="9144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L’energia meccanica: consiste nella </a:t>
            </a:r>
          </a:p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trasformazione dell’energia cinetica applicato ad un meccanismo. Esempio: il vento fa girare le pale del mulino che a loro volta fanno muovere la macina.</a:t>
            </a:r>
            <a:endParaRPr lang="it-IT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544335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L’energia elettrica: trova origine nella costruzione della materia e la possia</a:t>
            </a: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 individuare nella forza di attrazione esistente tra le particelle che compongono l’atomo.</a:t>
            </a:r>
            <a:endParaRPr lang="it-IT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Immagine 4" descr="public_mul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000108"/>
            <a:ext cx="1905587" cy="2309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133</Words>
  <Application>Microsoft Office PowerPoint</Application>
  <PresentationFormat>Presentazione su schermo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Melissa</dc:creator>
  <cp:lastModifiedBy>Melissa</cp:lastModifiedBy>
  <cp:revision>8</cp:revision>
  <dcterms:created xsi:type="dcterms:W3CDTF">2011-04-27T08:34:14Z</dcterms:created>
  <dcterms:modified xsi:type="dcterms:W3CDTF">2011-04-27T09:52:59Z</dcterms:modified>
</cp:coreProperties>
</file>