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57" r:id="rId3"/>
    <p:sldId id="258" r:id="rId4"/>
    <p:sldId id="259" r:id="rId5"/>
    <p:sldId id="272" r:id="rId6"/>
    <p:sldId id="260" r:id="rId7"/>
    <p:sldId id="262" r:id="rId8"/>
    <p:sldId id="263" r:id="rId9"/>
    <p:sldId id="264" r:id="rId10"/>
    <p:sldId id="265" r:id="rId11"/>
    <p:sldId id="266" r:id="rId12"/>
    <p:sldId id="267" r:id="rId13"/>
    <p:sldId id="268" r:id="rId14"/>
    <p:sldId id="269" r:id="rId15"/>
    <p:sldId id="270" r:id="rId16"/>
    <p:sldId id="273" r:id="rId1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66FF33"/>
    <a:srgbClr val="00FF00"/>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076697-3681-4BC9-A34A-70331D196F1F}" type="doc">
      <dgm:prSet loTypeId="urn:microsoft.com/office/officeart/2005/8/layout/chevron2" loCatId="list" qsTypeId="urn:microsoft.com/office/officeart/2005/8/quickstyle/simple1#1" qsCatId="simple" csTypeId="urn:microsoft.com/office/officeart/2005/8/colors/accent1_2#1" csCatId="accent1" phldr="1"/>
      <dgm:spPr/>
      <dgm:t>
        <a:bodyPr/>
        <a:lstStyle/>
        <a:p>
          <a:endParaRPr lang="it-IT"/>
        </a:p>
      </dgm:t>
    </dgm:pt>
    <dgm:pt modelId="{7AE55642-8943-49B0-9E38-FB008A33CD4C}">
      <dgm:prSet phldrT="[Testo]"/>
      <dgm:spPr/>
      <dgm:t>
        <a:bodyPr/>
        <a:lstStyle/>
        <a:p>
          <a:r>
            <a:rPr lang="it-IT" dirty="0" smtClean="0"/>
            <a:t>Prima guerra mondiale</a:t>
          </a:r>
          <a:endParaRPr lang="it-IT" dirty="0"/>
        </a:p>
      </dgm:t>
    </dgm:pt>
    <dgm:pt modelId="{38E00402-F078-4A56-B422-CD51C4BA544D}" type="parTrans" cxnId="{F4A4D087-675A-40D9-9491-91921D8467D5}">
      <dgm:prSet/>
      <dgm:spPr/>
      <dgm:t>
        <a:bodyPr/>
        <a:lstStyle/>
        <a:p>
          <a:endParaRPr lang="it-IT"/>
        </a:p>
      </dgm:t>
    </dgm:pt>
    <dgm:pt modelId="{B9D1F2DB-D25D-44B8-8183-27570D616439}" type="sibTrans" cxnId="{F4A4D087-675A-40D9-9491-91921D8467D5}">
      <dgm:prSet/>
      <dgm:spPr/>
      <dgm:t>
        <a:bodyPr/>
        <a:lstStyle/>
        <a:p>
          <a:endParaRPr lang="it-IT"/>
        </a:p>
      </dgm:t>
    </dgm:pt>
    <dgm:pt modelId="{AE6BDC6D-31AA-4B49-950D-045127DEFCFE}">
      <dgm:prSet phldrT="[Testo]"/>
      <dgm:spPr/>
      <dgm:t>
        <a:bodyPr/>
        <a:lstStyle/>
        <a:p>
          <a:r>
            <a:rPr lang="it-IT" dirty="0" smtClean="0"/>
            <a:t>La radio non venne utilizzata spesso</a:t>
          </a:r>
          <a:endParaRPr lang="it-IT" dirty="0"/>
        </a:p>
      </dgm:t>
    </dgm:pt>
    <dgm:pt modelId="{B9FC34AA-96FC-4021-BB28-3DE23B325976}" type="parTrans" cxnId="{6099E55A-2F9F-4754-A10F-F7153E3B9327}">
      <dgm:prSet/>
      <dgm:spPr/>
      <dgm:t>
        <a:bodyPr/>
        <a:lstStyle/>
        <a:p>
          <a:endParaRPr lang="it-IT"/>
        </a:p>
      </dgm:t>
    </dgm:pt>
    <dgm:pt modelId="{829EB997-07D0-4729-81CD-BDA18F57F553}" type="sibTrans" cxnId="{6099E55A-2F9F-4754-A10F-F7153E3B9327}">
      <dgm:prSet/>
      <dgm:spPr/>
      <dgm:t>
        <a:bodyPr/>
        <a:lstStyle/>
        <a:p>
          <a:endParaRPr lang="it-IT"/>
        </a:p>
      </dgm:t>
    </dgm:pt>
    <dgm:pt modelId="{83F0A817-138D-4EE8-A0DE-5633DE7B3706}">
      <dgm:prSet phldrT="[Testo]"/>
      <dgm:spPr/>
      <dgm:t>
        <a:bodyPr/>
        <a:lstStyle/>
        <a:p>
          <a:endParaRPr lang="it-IT" dirty="0"/>
        </a:p>
      </dgm:t>
    </dgm:pt>
    <dgm:pt modelId="{4E8C04DC-4B27-418A-82AC-CECC49E32403}" type="parTrans" cxnId="{69B21FDE-34BB-4BD0-9E55-BF2DFC5AEA91}">
      <dgm:prSet/>
      <dgm:spPr/>
      <dgm:t>
        <a:bodyPr/>
        <a:lstStyle/>
        <a:p>
          <a:endParaRPr lang="it-IT"/>
        </a:p>
      </dgm:t>
    </dgm:pt>
    <dgm:pt modelId="{B4D6EBAB-A5A7-41E7-A0B7-908CC74314A5}" type="sibTrans" cxnId="{69B21FDE-34BB-4BD0-9E55-BF2DFC5AEA91}">
      <dgm:prSet/>
      <dgm:spPr/>
      <dgm:t>
        <a:bodyPr/>
        <a:lstStyle/>
        <a:p>
          <a:endParaRPr lang="it-IT"/>
        </a:p>
      </dgm:t>
    </dgm:pt>
    <dgm:pt modelId="{0BF4D9FA-A852-448B-A45E-64AB57F787A9}">
      <dgm:prSet phldrT="[Testo]"/>
      <dgm:spPr/>
      <dgm:t>
        <a:bodyPr/>
        <a:lstStyle/>
        <a:p>
          <a:r>
            <a:rPr lang="it-IT" dirty="0" smtClean="0"/>
            <a:t>Tra il 1918 e il 1939</a:t>
          </a:r>
          <a:endParaRPr lang="it-IT" dirty="0"/>
        </a:p>
      </dgm:t>
    </dgm:pt>
    <dgm:pt modelId="{E8F5AA74-E51C-4860-B39C-548E9BBB69A4}" type="parTrans" cxnId="{D3D90A3D-B23E-4E63-82FA-0E69A286F32E}">
      <dgm:prSet/>
      <dgm:spPr/>
      <dgm:t>
        <a:bodyPr/>
        <a:lstStyle/>
        <a:p>
          <a:endParaRPr lang="it-IT"/>
        </a:p>
      </dgm:t>
    </dgm:pt>
    <dgm:pt modelId="{DB750D5B-A0DA-45FE-9EB5-E4B1256380A3}" type="sibTrans" cxnId="{D3D90A3D-B23E-4E63-82FA-0E69A286F32E}">
      <dgm:prSet/>
      <dgm:spPr/>
      <dgm:t>
        <a:bodyPr/>
        <a:lstStyle/>
        <a:p>
          <a:endParaRPr lang="it-IT"/>
        </a:p>
      </dgm:t>
    </dgm:pt>
    <dgm:pt modelId="{D20F22C1-1F45-4620-8402-544D38ACC246}">
      <dgm:prSet phldrT="[Testo]"/>
      <dgm:spPr/>
      <dgm:t>
        <a:bodyPr/>
        <a:lstStyle/>
        <a:p>
          <a:r>
            <a:rPr lang="it-IT" dirty="0" smtClean="0"/>
            <a:t>Notevole potenziamento</a:t>
          </a:r>
          <a:endParaRPr lang="it-IT" dirty="0"/>
        </a:p>
      </dgm:t>
    </dgm:pt>
    <dgm:pt modelId="{E8422371-AC17-4F14-920E-0D82D9814E70}" type="parTrans" cxnId="{CAC509C0-ED3A-499C-9149-BD191164D2EE}">
      <dgm:prSet/>
      <dgm:spPr/>
      <dgm:t>
        <a:bodyPr/>
        <a:lstStyle/>
        <a:p>
          <a:endParaRPr lang="it-IT"/>
        </a:p>
      </dgm:t>
    </dgm:pt>
    <dgm:pt modelId="{C98B44D4-7893-4B20-B982-CAD8932B2E9D}" type="sibTrans" cxnId="{CAC509C0-ED3A-499C-9149-BD191164D2EE}">
      <dgm:prSet/>
      <dgm:spPr/>
      <dgm:t>
        <a:bodyPr/>
        <a:lstStyle/>
        <a:p>
          <a:endParaRPr lang="it-IT"/>
        </a:p>
      </dgm:t>
    </dgm:pt>
    <dgm:pt modelId="{136C7ED3-172B-43C9-AA05-D2FCD73FF20B}">
      <dgm:prSet phldrT="[Testo]"/>
      <dgm:spPr/>
      <dgm:t>
        <a:bodyPr/>
        <a:lstStyle/>
        <a:p>
          <a:endParaRPr lang="it-IT" dirty="0"/>
        </a:p>
      </dgm:t>
    </dgm:pt>
    <dgm:pt modelId="{92ABEBA8-7158-40F0-AEDD-13EBA8ABCD78}" type="parTrans" cxnId="{03BF5756-0D3E-4503-857D-858EE62E1586}">
      <dgm:prSet/>
      <dgm:spPr/>
      <dgm:t>
        <a:bodyPr/>
        <a:lstStyle/>
        <a:p>
          <a:endParaRPr lang="it-IT"/>
        </a:p>
      </dgm:t>
    </dgm:pt>
    <dgm:pt modelId="{0DAB0161-17BB-4730-A3C7-820275F3FCC4}" type="sibTrans" cxnId="{03BF5756-0D3E-4503-857D-858EE62E1586}">
      <dgm:prSet/>
      <dgm:spPr/>
      <dgm:t>
        <a:bodyPr/>
        <a:lstStyle/>
        <a:p>
          <a:endParaRPr lang="it-IT"/>
        </a:p>
      </dgm:t>
    </dgm:pt>
    <dgm:pt modelId="{A3C7E9EE-A9E7-49D6-AEA8-CD96B9EEA63B}">
      <dgm:prSet phldrT="[Testo]"/>
      <dgm:spPr/>
      <dgm:t>
        <a:bodyPr/>
        <a:lstStyle/>
        <a:p>
          <a:r>
            <a:rPr lang="it-IT" dirty="0" smtClean="0"/>
            <a:t>Seconda guerra mondiale</a:t>
          </a:r>
          <a:endParaRPr lang="it-IT" dirty="0"/>
        </a:p>
      </dgm:t>
    </dgm:pt>
    <dgm:pt modelId="{0E75B37A-2AFD-46AD-AA4B-E34FE435D986}" type="parTrans" cxnId="{76339D77-74EC-44A8-A09C-C320626692C8}">
      <dgm:prSet/>
      <dgm:spPr/>
      <dgm:t>
        <a:bodyPr/>
        <a:lstStyle/>
        <a:p>
          <a:endParaRPr lang="it-IT"/>
        </a:p>
      </dgm:t>
    </dgm:pt>
    <dgm:pt modelId="{5D971672-FC50-440F-867C-A04577FC6918}" type="sibTrans" cxnId="{76339D77-74EC-44A8-A09C-C320626692C8}">
      <dgm:prSet/>
      <dgm:spPr/>
      <dgm:t>
        <a:bodyPr/>
        <a:lstStyle/>
        <a:p>
          <a:endParaRPr lang="it-IT"/>
        </a:p>
      </dgm:t>
    </dgm:pt>
    <dgm:pt modelId="{BA2163D2-CDE1-4D1B-ADA1-F4C7DA41897B}">
      <dgm:prSet phldrT="[Testo]"/>
      <dgm:spPr/>
      <dgm:t>
        <a:bodyPr/>
        <a:lstStyle/>
        <a:p>
          <a:r>
            <a:rPr lang="it-IT" dirty="0" smtClean="0"/>
            <a:t>Totalmente sviluppata</a:t>
          </a:r>
          <a:endParaRPr lang="it-IT" dirty="0"/>
        </a:p>
      </dgm:t>
    </dgm:pt>
    <dgm:pt modelId="{D127F7A0-7F91-4FDF-9510-D8F8F10ACCFD}" type="parTrans" cxnId="{9C321A97-1263-4F90-AA79-ABC4A2D466FC}">
      <dgm:prSet/>
      <dgm:spPr/>
      <dgm:t>
        <a:bodyPr/>
        <a:lstStyle/>
        <a:p>
          <a:endParaRPr lang="it-IT"/>
        </a:p>
      </dgm:t>
    </dgm:pt>
    <dgm:pt modelId="{359BB9C1-FF63-4E35-8450-44B1DA9631A5}" type="sibTrans" cxnId="{9C321A97-1263-4F90-AA79-ABC4A2D466FC}">
      <dgm:prSet/>
      <dgm:spPr/>
      <dgm:t>
        <a:bodyPr/>
        <a:lstStyle/>
        <a:p>
          <a:endParaRPr lang="it-IT"/>
        </a:p>
      </dgm:t>
    </dgm:pt>
    <dgm:pt modelId="{10593530-0214-46A6-9968-0F06E55707BA}">
      <dgm:prSet phldrT="[Testo]"/>
      <dgm:spPr/>
      <dgm:t>
        <a:bodyPr/>
        <a:lstStyle/>
        <a:p>
          <a:endParaRPr lang="it-IT" dirty="0"/>
        </a:p>
      </dgm:t>
    </dgm:pt>
    <dgm:pt modelId="{518DCAC0-CF06-4AF4-ABA0-7597CFECEDB3}" type="parTrans" cxnId="{4BC808EC-67AF-413A-8E0D-A1CC54AF9D14}">
      <dgm:prSet/>
      <dgm:spPr/>
      <dgm:t>
        <a:bodyPr/>
        <a:lstStyle/>
        <a:p>
          <a:endParaRPr lang="it-IT"/>
        </a:p>
      </dgm:t>
    </dgm:pt>
    <dgm:pt modelId="{D91BA5B3-6EF4-4DC1-8D0D-FDE8A897A47F}" type="sibTrans" cxnId="{4BC808EC-67AF-413A-8E0D-A1CC54AF9D14}">
      <dgm:prSet/>
      <dgm:spPr/>
      <dgm:t>
        <a:bodyPr/>
        <a:lstStyle/>
        <a:p>
          <a:endParaRPr lang="it-IT"/>
        </a:p>
      </dgm:t>
    </dgm:pt>
    <dgm:pt modelId="{2D20CA03-8F2D-4BF2-84AB-05E8BA3F5D0B}" type="pres">
      <dgm:prSet presAssocID="{0E076697-3681-4BC9-A34A-70331D196F1F}" presName="linearFlow" presStyleCnt="0">
        <dgm:presLayoutVars>
          <dgm:dir/>
          <dgm:animLvl val="lvl"/>
          <dgm:resizeHandles val="exact"/>
        </dgm:presLayoutVars>
      </dgm:prSet>
      <dgm:spPr/>
      <dgm:t>
        <a:bodyPr/>
        <a:lstStyle/>
        <a:p>
          <a:endParaRPr lang="it-IT"/>
        </a:p>
      </dgm:t>
    </dgm:pt>
    <dgm:pt modelId="{017AB446-2901-47AA-9F8D-F87362F704E8}" type="pres">
      <dgm:prSet presAssocID="{7AE55642-8943-49B0-9E38-FB008A33CD4C}" presName="composite" presStyleCnt="0"/>
      <dgm:spPr/>
    </dgm:pt>
    <dgm:pt modelId="{D8A8456F-5DDF-40B0-841A-167E06C20743}" type="pres">
      <dgm:prSet presAssocID="{7AE55642-8943-49B0-9E38-FB008A33CD4C}" presName="parentText" presStyleLbl="alignNode1" presStyleIdx="0" presStyleCnt="3">
        <dgm:presLayoutVars>
          <dgm:chMax val="1"/>
          <dgm:bulletEnabled val="1"/>
        </dgm:presLayoutVars>
      </dgm:prSet>
      <dgm:spPr/>
      <dgm:t>
        <a:bodyPr/>
        <a:lstStyle/>
        <a:p>
          <a:endParaRPr lang="it-IT"/>
        </a:p>
      </dgm:t>
    </dgm:pt>
    <dgm:pt modelId="{7493A5E7-A4FA-4383-9591-4801BF15444A}" type="pres">
      <dgm:prSet presAssocID="{7AE55642-8943-49B0-9E38-FB008A33CD4C}" presName="descendantText" presStyleLbl="alignAcc1" presStyleIdx="0" presStyleCnt="3">
        <dgm:presLayoutVars>
          <dgm:bulletEnabled val="1"/>
        </dgm:presLayoutVars>
      </dgm:prSet>
      <dgm:spPr/>
      <dgm:t>
        <a:bodyPr/>
        <a:lstStyle/>
        <a:p>
          <a:endParaRPr lang="it-IT"/>
        </a:p>
      </dgm:t>
    </dgm:pt>
    <dgm:pt modelId="{2C26A268-23B0-492B-BF12-4316D99A159A}" type="pres">
      <dgm:prSet presAssocID="{B9D1F2DB-D25D-44B8-8183-27570D616439}" presName="sp" presStyleCnt="0"/>
      <dgm:spPr/>
    </dgm:pt>
    <dgm:pt modelId="{3C613B4E-EE2B-4B62-8425-DA5705E9BB45}" type="pres">
      <dgm:prSet presAssocID="{0BF4D9FA-A852-448B-A45E-64AB57F787A9}" presName="composite" presStyleCnt="0"/>
      <dgm:spPr/>
    </dgm:pt>
    <dgm:pt modelId="{282E769D-4C6F-446A-B7CE-3D14580A2FAE}" type="pres">
      <dgm:prSet presAssocID="{0BF4D9FA-A852-448B-A45E-64AB57F787A9}" presName="parentText" presStyleLbl="alignNode1" presStyleIdx="1" presStyleCnt="3">
        <dgm:presLayoutVars>
          <dgm:chMax val="1"/>
          <dgm:bulletEnabled val="1"/>
        </dgm:presLayoutVars>
      </dgm:prSet>
      <dgm:spPr/>
      <dgm:t>
        <a:bodyPr/>
        <a:lstStyle/>
        <a:p>
          <a:endParaRPr lang="it-IT"/>
        </a:p>
      </dgm:t>
    </dgm:pt>
    <dgm:pt modelId="{B10FA4C1-82A9-4D16-9188-527E03338F32}" type="pres">
      <dgm:prSet presAssocID="{0BF4D9FA-A852-448B-A45E-64AB57F787A9}" presName="descendantText" presStyleLbl="alignAcc1" presStyleIdx="1" presStyleCnt="3">
        <dgm:presLayoutVars>
          <dgm:bulletEnabled val="1"/>
        </dgm:presLayoutVars>
      </dgm:prSet>
      <dgm:spPr/>
      <dgm:t>
        <a:bodyPr/>
        <a:lstStyle/>
        <a:p>
          <a:endParaRPr lang="it-IT"/>
        </a:p>
      </dgm:t>
    </dgm:pt>
    <dgm:pt modelId="{41754710-35E8-4BB4-B4F8-FDC6433A1558}" type="pres">
      <dgm:prSet presAssocID="{DB750D5B-A0DA-45FE-9EB5-E4B1256380A3}" presName="sp" presStyleCnt="0"/>
      <dgm:spPr/>
    </dgm:pt>
    <dgm:pt modelId="{E1A49C3D-813C-4F19-B898-EE9F12981D1A}" type="pres">
      <dgm:prSet presAssocID="{A3C7E9EE-A9E7-49D6-AEA8-CD96B9EEA63B}" presName="composite" presStyleCnt="0"/>
      <dgm:spPr/>
    </dgm:pt>
    <dgm:pt modelId="{3D7EDAB4-DE3A-4D46-9AE5-D76B6F4717FB}" type="pres">
      <dgm:prSet presAssocID="{A3C7E9EE-A9E7-49D6-AEA8-CD96B9EEA63B}" presName="parentText" presStyleLbl="alignNode1" presStyleIdx="2" presStyleCnt="3">
        <dgm:presLayoutVars>
          <dgm:chMax val="1"/>
          <dgm:bulletEnabled val="1"/>
        </dgm:presLayoutVars>
      </dgm:prSet>
      <dgm:spPr/>
      <dgm:t>
        <a:bodyPr/>
        <a:lstStyle/>
        <a:p>
          <a:endParaRPr lang="it-IT"/>
        </a:p>
      </dgm:t>
    </dgm:pt>
    <dgm:pt modelId="{2969B4D3-3332-406F-A48B-284A9537052B}" type="pres">
      <dgm:prSet presAssocID="{A3C7E9EE-A9E7-49D6-AEA8-CD96B9EEA63B}" presName="descendantText" presStyleLbl="alignAcc1" presStyleIdx="2" presStyleCnt="3">
        <dgm:presLayoutVars>
          <dgm:bulletEnabled val="1"/>
        </dgm:presLayoutVars>
      </dgm:prSet>
      <dgm:spPr/>
      <dgm:t>
        <a:bodyPr/>
        <a:lstStyle/>
        <a:p>
          <a:endParaRPr lang="it-IT"/>
        </a:p>
      </dgm:t>
    </dgm:pt>
  </dgm:ptLst>
  <dgm:cxnLst>
    <dgm:cxn modelId="{69B21FDE-34BB-4BD0-9E55-BF2DFC5AEA91}" srcId="{AE6BDC6D-31AA-4B49-950D-045127DEFCFE}" destId="{83F0A817-138D-4EE8-A0DE-5633DE7B3706}" srcOrd="0" destOrd="0" parTransId="{4E8C04DC-4B27-418A-82AC-CECC49E32403}" sibTransId="{B4D6EBAB-A5A7-41E7-A0B7-908CC74314A5}"/>
    <dgm:cxn modelId="{CAC509C0-ED3A-499C-9149-BD191164D2EE}" srcId="{0BF4D9FA-A852-448B-A45E-64AB57F787A9}" destId="{D20F22C1-1F45-4620-8402-544D38ACC246}" srcOrd="0" destOrd="0" parTransId="{E8422371-AC17-4F14-920E-0D82D9814E70}" sibTransId="{C98B44D4-7893-4B20-B982-CAD8932B2E9D}"/>
    <dgm:cxn modelId="{77781DF7-2137-4FF8-A9C8-3AA4617730C7}" type="presOf" srcId="{136C7ED3-172B-43C9-AA05-D2FCD73FF20B}" destId="{B10FA4C1-82A9-4D16-9188-527E03338F32}" srcOrd="0" destOrd="1" presId="urn:microsoft.com/office/officeart/2005/8/layout/chevron2"/>
    <dgm:cxn modelId="{E18C278E-AB79-4C18-BDF2-5D6AEAF60E69}" type="presOf" srcId="{AE6BDC6D-31AA-4B49-950D-045127DEFCFE}" destId="{7493A5E7-A4FA-4383-9591-4801BF15444A}" srcOrd="0" destOrd="0" presId="urn:microsoft.com/office/officeart/2005/8/layout/chevron2"/>
    <dgm:cxn modelId="{F4A4D087-675A-40D9-9491-91921D8467D5}" srcId="{0E076697-3681-4BC9-A34A-70331D196F1F}" destId="{7AE55642-8943-49B0-9E38-FB008A33CD4C}" srcOrd="0" destOrd="0" parTransId="{38E00402-F078-4A56-B422-CD51C4BA544D}" sibTransId="{B9D1F2DB-D25D-44B8-8183-27570D616439}"/>
    <dgm:cxn modelId="{9A513359-AA18-49D2-97D9-387867835EA1}" type="presOf" srcId="{0E076697-3681-4BC9-A34A-70331D196F1F}" destId="{2D20CA03-8F2D-4BF2-84AB-05E8BA3F5D0B}" srcOrd="0" destOrd="0" presId="urn:microsoft.com/office/officeart/2005/8/layout/chevron2"/>
    <dgm:cxn modelId="{03BF5756-0D3E-4503-857D-858EE62E1586}" srcId="{D20F22C1-1F45-4620-8402-544D38ACC246}" destId="{136C7ED3-172B-43C9-AA05-D2FCD73FF20B}" srcOrd="0" destOrd="0" parTransId="{92ABEBA8-7158-40F0-AEDD-13EBA8ABCD78}" sibTransId="{0DAB0161-17BB-4730-A3C7-820275F3FCC4}"/>
    <dgm:cxn modelId="{66E75964-6F32-4E62-992D-18CA802F4590}" type="presOf" srcId="{10593530-0214-46A6-9968-0F06E55707BA}" destId="{2969B4D3-3332-406F-A48B-284A9537052B}" srcOrd="0" destOrd="1" presId="urn:microsoft.com/office/officeart/2005/8/layout/chevron2"/>
    <dgm:cxn modelId="{32D60B37-9513-400B-8101-E39551DA7865}" type="presOf" srcId="{83F0A817-138D-4EE8-A0DE-5633DE7B3706}" destId="{7493A5E7-A4FA-4383-9591-4801BF15444A}" srcOrd="0" destOrd="1" presId="urn:microsoft.com/office/officeart/2005/8/layout/chevron2"/>
    <dgm:cxn modelId="{DF97BB17-C2B6-447D-91C1-7B2E9FB77929}" type="presOf" srcId="{0BF4D9FA-A852-448B-A45E-64AB57F787A9}" destId="{282E769D-4C6F-446A-B7CE-3D14580A2FAE}" srcOrd="0" destOrd="0" presId="urn:microsoft.com/office/officeart/2005/8/layout/chevron2"/>
    <dgm:cxn modelId="{D3D90A3D-B23E-4E63-82FA-0E69A286F32E}" srcId="{0E076697-3681-4BC9-A34A-70331D196F1F}" destId="{0BF4D9FA-A852-448B-A45E-64AB57F787A9}" srcOrd="1" destOrd="0" parTransId="{E8F5AA74-E51C-4860-B39C-548E9BBB69A4}" sibTransId="{DB750D5B-A0DA-45FE-9EB5-E4B1256380A3}"/>
    <dgm:cxn modelId="{741B3287-E725-47E2-A592-485DF7B24528}" type="presOf" srcId="{BA2163D2-CDE1-4D1B-ADA1-F4C7DA41897B}" destId="{2969B4D3-3332-406F-A48B-284A9537052B}" srcOrd="0" destOrd="0" presId="urn:microsoft.com/office/officeart/2005/8/layout/chevron2"/>
    <dgm:cxn modelId="{78493E42-A8A1-4E3F-A825-3D166C549953}" type="presOf" srcId="{D20F22C1-1F45-4620-8402-544D38ACC246}" destId="{B10FA4C1-82A9-4D16-9188-527E03338F32}" srcOrd="0" destOrd="0" presId="urn:microsoft.com/office/officeart/2005/8/layout/chevron2"/>
    <dgm:cxn modelId="{76339D77-74EC-44A8-A09C-C320626692C8}" srcId="{0E076697-3681-4BC9-A34A-70331D196F1F}" destId="{A3C7E9EE-A9E7-49D6-AEA8-CD96B9EEA63B}" srcOrd="2" destOrd="0" parTransId="{0E75B37A-2AFD-46AD-AA4B-E34FE435D986}" sibTransId="{5D971672-FC50-440F-867C-A04577FC6918}"/>
    <dgm:cxn modelId="{6099E55A-2F9F-4754-A10F-F7153E3B9327}" srcId="{7AE55642-8943-49B0-9E38-FB008A33CD4C}" destId="{AE6BDC6D-31AA-4B49-950D-045127DEFCFE}" srcOrd="0" destOrd="0" parTransId="{B9FC34AA-96FC-4021-BB28-3DE23B325976}" sibTransId="{829EB997-07D0-4729-81CD-BDA18F57F553}"/>
    <dgm:cxn modelId="{5D0AFF4A-0384-4D4B-B2BB-49E93C35454A}" type="presOf" srcId="{7AE55642-8943-49B0-9E38-FB008A33CD4C}" destId="{D8A8456F-5DDF-40B0-841A-167E06C20743}" srcOrd="0" destOrd="0" presId="urn:microsoft.com/office/officeart/2005/8/layout/chevron2"/>
    <dgm:cxn modelId="{FCB4FB80-3730-4F92-85D5-F0C66C8F3C76}" type="presOf" srcId="{A3C7E9EE-A9E7-49D6-AEA8-CD96B9EEA63B}" destId="{3D7EDAB4-DE3A-4D46-9AE5-D76B6F4717FB}" srcOrd="0" destOrd="0" presId="urn:microsoft.com/office/officeart/2005/8/layout/chevron2"/>
    <dgm:cxn modelId="{4BC808EC-67AF-413A-8E0D-A1CC54AF9D14}" srcId="{BA2163D2-CDE1-4D1B-ADA1-F4C7DA41897B}" destId="{10593530-0214-46A6-9968-0F06E55707BA}" srcOrd="0" destOrd="0" parTransId="{518DCAC0-CF06-4AF4-ABA0-7597CFECEDB3}" sibTransId="{D91BA5B3-6EF4-4DC1-8D0D-FDE8A897A47F}"/>
    <dgm:cxn modelId="{9C321A97-1263-4F90-AA79-ABC4A2D466FC}" srcId="{A3C7E9EE-A9E7-49D6-AEA8-CD96B9EEA63B}" destId="{BA2163D2-CDE1-4D1B-ADA1-F4C7DA41897B}" srcOrd="0" destOrd="0" parTransId="{D127F7A0-7F91-4FDF-9510-D8F8F10ACCFD}" sibTransId="{359BB9C1-FF63-4E35-8450-44B1DA9631A5}"/>
    <dgm:cxn modelId="{C887DC53-0F40-4AFD-8341-BD23698C218F}" type="presParOf" srcId="{2D20CA03-8F2D-4BF2-84AB-05E8BA3F5D0B}" destId="{017AB446-2901-47AA-9F8D-F87362F704E8}" srcOrd="0" destOrd="0" presId="urn:microsoft.com/office/officeart/2005/8/layout/chevron2"/>
    <dgm:cxn modelId="{F7082F29-A713-41BC-8799-AD58FC38D90E}" type="presParOf" srcId="{017AB446-2901-47AA-9F8D-F87362F704E8}" destId="{D8A8456F-5DDF-40B0-841A-167E06C20743}" srcOrd="0" destOrd="0" presId="urn:microsoft.com/office/officeart/2005/8/layout/chevron2"/>
    <dgm:cxn modelId="{B6755413-CEDA-4D72-A96E-94BD2934DD81}" type="presParOf" srcId="{017AB446-2901-47AA-9F8D-F87362F704E8}" destId="{7493A5E7-A4FA-4383-9591-4801BF15444A}" srcOrd="1" destOrd="0" presId="urn:microsoft.com/office/officeart/2005/8/layout/chevron2"/>
    <dgm:cxn modelId="{B5C149BC-B748-455C-BA91-3C0E1206761C}" type="presParOf" srcId="{2D20CA03-8F2D-4BF2-84AB-05E8BA3F5D0B}" destId="{2C26A268-23B0-492B-BF12-4316D99A159A}" srcOrd="1" destOrd="0" presId="urn:microsoft.com/office/officeart/2005/8/layout/chevron2"/>
    <dgm:cxn modelId="{A453C795-399D-423C-9EBE-CA6F59E5754A}" type="presParOf" srcId="{2D20CA03-8F2D-4BF2-84AB-05E8BA3F5D0B}" destId="{3C613B4E-EE2B-4B62-8425-DA5705E9BB45}" srcOrd="2" destOrd="0" presId="urn:microsoft.com/office/officeart/2005/8/layout/chevron2"/>
    <dgm:cxn modelId="{F23D5CB0-0398-4644-90F8-7221620B6460}" type="presParOf" srcId="{3C613B4E-EE2B-4B62-8425-DA5705E9BB45}" destId="{282E769D-4C6F-446A-B7CE-3D14580A2FAE}" srcOrd="0" destOrd="0" presId="urn:microsoft.com/office/officeart/2005/8/layout/chevron2"/>
    <dgm:cxn modelId="{19EA3ADF-4838-4DD9-85AC-6F7F4A7FF2F9}" type="presParOf" srcId="{3C613B4E-EE2B-4B62-8425-DA5705E9BB45}" destId="{B10FA4C1-82A9-4D16-9188-527E03338F32}" srcOrd="1" destOrd="0" presId="urn:microsoft.com/office/officeart/2005/8/layout/chevron2"/>
    <dgm:cxn modelId="{BB24C14D-1BF0-46C8-9F86-6EA77CEDBD19}" type="presParOf" srcId="{2D20CA03-8F2D-4BF2-84AB-05E8BA3F5D0B}" destId="{41754710-35E8-4BB4-B4F8-FDC6433A1558}" srcOrd="3" destOrd="0" presId="urn:microsoft.com/office/officeart/2005/8/layout/chevron2"/>
    <dgm:cxn modelId="{BB749263-6691-4D3A-89F0-81B17019215A}" type="presParOf" srcId="{2D20CA03-8F2D-4BF2-84AB-05E8BA3F5D0B}" destId="{E1A49C3D-813C-4F19-B898-EE9F12981D1A}" srcOrd="4" destOrd="0" presId="urn:microsoft.com/office/officeart/2005/8/layout/chevron2"/>
    <dgm:cxn modelId="{23E0B4CE-06D6-4257-8646-0D40CDF52FA9}" type="presParOf" srcId="{E1A49C3D-813C-4F19-B898-EE9F12981D1A}" destId="{3D7EDAB4-DE3A-4D46-9AE5-D76B6F4717FB}" srcOrd="0" destOrd="0" presId="urn:microsoft.com/office/officeart/2005/8/layout/chevron2"/>
    <dgm:cxn modelId="{FE02FD8A-15E1-4AAD-8F11-F9AFA00735EA}" type="presParOf" srcId="{E1A49C3D-813C-4F19-B898-EE9F12981D1A}" destId="{2969B4D3-3332-406F-A48B-284A9537052B}"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42FEF34-6C6A-44FD-8A40-594F4A5A6F7E}" type="datetimeFigureOut">
              <a:rPr lang="it-IT"/>
              <a:pPr>
                <a:defRPr/>
              </a:pPr>
              <a:t>03/06/2013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7686A21-1E72-45B4-B9BE-36FDF80DDB2A}"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immagine diapositiva 1"/>
          <p:cNvSpPr>
            <a:spLocks noGrp="1" noRot="1" noChangeAspect="1"/>
          </p:cNvSpPr>
          <p:nvPr>
            <p:ph type="sldImg"/>
          </p:nvPr>
        </p:nvSpPr>
        <p:spPr bwMode="auto">
          <a:noFill/>
          <a:ln>
            <a:solidFill>
              <a:srgbClr val="000000"/>
            </a:solidFill>
            <a:miter lim="800000"/>
            <a:headEnd/>
            <a:tailEnd/>
          </a:ln>
        </p:spPr>
      </p:sp>
      <p:sp>
        <p:nvSpPr>
          <p:cNvPr id="2048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19459"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85233C-9AF5-4243-B1F3-69239104FDA4}" type="slidenum">
              <a:rPr lang="it-IT">
                <a:cs typeface="Arial" charset="0"/>
              </a:rPr>
              <a:pPr fontAlgn="base">
                <a:spcBef>
                  <a:spcPct val="0"/>
                </a:spcBef>
                <a:spcAft>
                  <a:spcPct val="0"/>
                </a:spcAft>
                <a:defRPr/>
              </a:pPr>
              <a:t>6</a:t>
            </a:fld>
            <a:endParaRPr lang="it-IT">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43BCDF72-6F1C-4F67-8F34-97AE874EF0D8}" type="datetimeFigureOut">
              <a:rPr lang="it-IT"/>
              <a:pPr>
                <a:defRPr/>
              </a:pPr>
              <a:t>03/06/2013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8C16E78-7ED7-4C87-BD3D-CF37D0BFF831}"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0D0F85C-FDF7-4584-BC97-6F563CCB2743}" type="datetimeFigureOut">
              <a:rPr lang="it-IT"/>
              <a:pPr>
                <a:defRPr/>
              </a:pPr>
              <a:t>03/06/2013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777FCE7-B7D4-4DFA-BAAA-DFEE8F301FC1}"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A66BD1A1-6593-473B-9731-37023E96565A}" type="datetimeFigureOut">
              <a:rPr lang="it-IT"/>
              <a:pPr>
                <a:defRPr/>
              </a:pPr>
              <a:t>03/06/2013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DD712A8-1815-4A41-9AFB-BA0A6813ED65}"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A3DB6BA-EEF2-48FB-A4B0-7E136E8B762B}" type="datetimeFigureOut">
              <a:rPr lang="it-IT"/>
              <a:pPr>
                <a:defRPr/>
              </a:pPr>
              <a:t>03/06/2013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393C584-0AB5-409A-AB8E-2BDA8BF21CDA}"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F9BE7A96-50E3-4A3B-B884-3C1384F77033}" type="datetimeFigureOut">
              <a:rPr lang="it-IT"/>
              <a:pPr>
                <a:defRPr/>
              </a:pPr>
              <a:t>03/06/2013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F54E5F9-6B6A-4454-B54B-2FC9A351F658}"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464CFF8E-6143-48C4-B09F-8FF1675D2B15}" type="datetimeFigureOut">
              <a:rPr lang="it-IT"/>
              <a:pPr>
                <a:defRPr/>
              </a:pPr>
              <a:t>03/06/2013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47E04C49-9958-483E-AEDD-1192B55ED205}"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C16F96A4-8211-4029-81B6-C03BBD1BE42D}" type="datetimeFigureOut">
              <a:rPr lang="it-IT"/>
              <a:pPr>
                <a:defRPr/>
              </a:pPr>
              <a:t>03/06/2013</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ED1332F7-B2B7-4CAE-AB94-9F4BF795EBFE}"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54439992-0592-4F9E-BC91-87A53927AD46}" type="datetimeFigureOut">
              <a:rPr lang="it-IT"/>
              <a:pPr>
                <a:defRPr/>
              </a:pPr>
              <a:t>03/06/2013</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25FDB0DD-3334-4E0E-976C-5BD28C674AEF}"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4A197706-B4DC-4D4E-A129-C88DE441E0AF}" type="datetimeFigureOut">
              <a:rPr lang="it-IT"/>
              <a:pPr>
                <a:defRPr/>
              </a:pPr>
              <a:t>03/06/2013</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1047C187-543D-4AFB-8715-CD5C30071CB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B46A805-F605-4D76-8A0D-D82D3C712C0C}" type="datetimeFigureOut">
              <a:rPr lang="it-IT"/>
              <a:pPr>
                <a:defRPr/>
              </a:pPr>
              <a:t>03/06/2013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7D5C1D8-E91C-4521-9263-B6986AAC878D}"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0739016-D272-4E4B-A006-FE3A8B4E72A7}" type="datetimeFigureOut">
              <a:rPr lang="it-IT"/>
              <a:pPr>
                <a:defRPr/>
              </a:pPr>
              <a:t>03/06/2013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2FC2E40-9E64-4C8B-8821-1BDA6F0B5C23}"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3C4DE69-1A99-4DD5-A830-3C957E20D54B}" type="datetimeFigureOut">
              <a:rPr lang="it-IT"/>
              <a:pPr>
                <a:defRPr/>
              </a:pPr>
              <a:t>03/06/2013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104A921-0471-4BAA-8B05-C649896EDA6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 id="2147483739" r:id="rId5"/>
    <p:sldLayoutId id="2147483738" r:id="rId6"/>
    <p:sldLayoutId id="2147483737" r:id="rId7"/>
    <p:sldLayoutId id="2147483736" r:id="rId8"/>
    <p:sldLayoutId id="2147483735" r:id="rId9"/>
    <p:sldLayoutId id="2147483734" r:id="rId10"/>
    <p:sldLayoutId id="214748373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ottotitolo 2"/>
          <p:cNvSpPr>
            <a:spLocks noGrp="1"/>
          </p:cNvSpPr>
          <p:nvPr>
            <p:ph type="subTitle" idx="1"/>
          </p:nvPr>
        </p:nvSpPr>
        <p:spPr>
          <a:xfrm>
            <a:off x="1547813" y="3789363"/>
            <a:ext cx="5400675" cy="1655762"/>
          </a:xfrm>
        </p:spPr>
        <p:txBody>
          <a:bodyPr/>
          <a:lstStyle/>
          <a:p>
            <a:pPr eaLnBrk="1" hangingPunct="1"/>
            <a:r>
              <a:rPr lang="it-IT" b="1" smtClean="0">
                <a:solidFill>
                  <a:srgbClr val="00B050"/>
                </a:solidFill>
              </a:rPr>
              <a:t>Nicole Carratta 3c</a:t>
            </a:r>
          </a:p>
          <a:p>
            <a:pPr eaLnBrk="1" hangingPunct="1"/>
            <a:r>
              <a:rPr lang="it-IT" b="1" smtClean="0">
                <a:solidFill>
                  <a:srgbClr val="00B050"/>
                </a:solidFill>
              </a:rPr>
              <a:t>2012-2013</a:t>
            </a:r>
          </a:p>
        </p:txBody>
      </p:sp>
      <p:sp>
        <p:nvSpPr>
          <p:cNvPr id="4" name="Rettangolo 3"/>
          <p:cNvSpPr/>
          <p:nvPr/>
        </p:nvSpPr>
        <p:spPr>
          <a:xfrm>
            <a:off x="611560" y="620688"/>
            <a:ext cx="8013621" cy="2585323"/>
          </a:xfrm>
          <a:prstGeom prst="rect">
            <a:avLst/>
          </a:prstGeom>
          <a:blipFill>
            <a:blip r:embed="rId2" cstate="print"/>
            <a:tile tx="0" ty="0" sx="100000" sy="100000" flip="none" algn="tl"/>
          </a:blipFill>
          <a:ln>
            <a:solidFill>
              <a:schemeClr val="bg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spAutoFit/>
          </a:bodyPr>
          <a:lstStyle/>
          <a:p>
            <a:pPr algn="ctr" fontAlgn="auto">
              <a:spcBef>
                <a:spcPts val="0"/>
              </a:spcBef>
              <a:spcAft>
                <a:spcPts val="0"/>
              </a:spcAft>
              <a:defRPr/>
            </a:pPr>
            <a:r>
              <a:rPr lang="it-IT" sz="5400" b="1" dirty="0">
                <a:ln w="19050">
                  <a:solidFill>
                    <a:srgbClr val="00B050"/>
                  </a:solidFill>
                  <a:prstDash val="solid"/>
                </a:ln>
                <a:solidFill>
                  <a:srgbClr val="00FF00"/>
                </a:solidFill>
                <a:effectLst>
                  <a:outerShdw blurRad="50000" dist="50800" dir="7500000" algn="tl">
                    <a:srgbClr val="000000">
                      <a:shade val="5000"/>
                      <a:alpha val="35000"/>
                    </a:srgbClr>
                  </a:outerShdw>
                </a:effectLst>
                <a:latin typeface="+mn-lt"/>
                <a:cs typeface="+mn-cs"/>
              </a:rPr>
              <a:t>LA STORIA E IL FUNZIONAMENTO DELLA RADIO</a:t>
            </a:r>
          </a:p>
        </p:txBody>
      </p:sp>
    </p:spTree>
  </p:cSld>
  <p:clrMapOvr>
    <a:masterClrMapping/>
  </p:clrMapOvr>
  <p:transition>
    <p:wheel spokes="3"/>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egnaposto testo 8"/>
          <p:cNvSpPr>
            <a:spLocks noGrp="1"/>
          </p:cNvSpPr>
          <p:nvPr>
            <p:ph type="body" sz="half" idx="2"/>
          </p:nvPr>
        </p:nvSpPr>
        <p:spPr>
          <a:xfrm>
            <a:off x="250825" y="260350"/>
            <a:ext cx="3097213" cy="6264275"/>
          </a:xfrm>
        </p:spPr>
        <p:txBody>
          <a:bodyPr/>
          <a:lstStyle/>
          <a:p>
            <a:pPr eaLnBrk="1" hangingPunct="1"/>
            <a:r>
              <a:rPr lang="it-IT" sz="2000" smtClean="0"/>
              <a:t>… nel 1895 riuscì a trasmettere segnali a una distanza di 2400 m.Due anni dopo riuscì a trasmetterli da terraferma ad una nave situata a circa 30 km di distanza. Fondò allo stesso tempo “Marconi Wireless Telegraph Company” per farsi decretare la sua invenzione in Inghilterra. Nel 1899 creò </a:t>
            </a:r>
            <a:r>
              <a:rPr lang="it-IT" sz="2000" u="sng" smtClean="0"/>
              <a:t>un contatto </a:t>
            </a:r>
            <a:r>
              <a:rPr lang="it-IT" sz="2000" smtClean="0"/>
              <a:t>resistente agli agenti atmosferici tra </a:t>
            </a:r>
            <a:r>
              <a:rPr lang="it-IT" sz="2000" u="sng" smtClean="0"/>
              <a:t>Francia e Inghilterra</a:t>
            </a:r>
            <a:r>
              <a:rPr lang="it-IT" sz="2000" smtClean="0"/>
              <a:t>.</a:t>
            </a:r>
          </a:p>
          <a:p>
            <a:pPr eaLnBrk="1" hangingPunct="1"/>
            <a:endParaRPr lang="it-IT" sz="2000" smtClean="0"/>
          </a:p>
          <a:p>
            <a:pPr eaLnBrk="1" hangingPunct="1"/>
            <a:endParaRPr lang="it-IT" sz="2000" smtClean="0"/>
          </a:p>
        </p:txBody>
      </p:sp>
      <p:pic>
        <p:nvPicPr>
          <p:cNvPr id="24578" name="Immagine 9" descr="carta_regno_unido.gif"/>
          <p:cNvPicPr>
            <a:picLocks noChangeAspect="1"/>
          </p:cNvPicPr>
          <p:nvPr/>
        </p:nvPicPr>
        <p:blipFill>
          <a:blip r:embed="rId2"/>
          <a:srcRect/>
          <a:stretch>
            <a:fillRect/>
          </a:stretch>
        </p:blipFill>
        <p:spPr bwMode="auto">
          <a:xfrm>
            <a:off x="3492500" y="260350"/>
            <a:ext cx="4929188" cy="4029075"/>
          </a:xfrm>
          <a:prstGeom prst="rect">
            <a:avLst/>
          </a:prstGeom>
          <a:noFill/>
          <a:ln w="9525">
            <a:noFill/>
            <a:miter lim="800000"/>
            <a:headEnd/>
            <a:tailEnd/>
          </a:ln>
        </p:spPr>
      </p:pic>
      <p:sp>
        <p:nvSpPr>
          <p:cNvPr id="5" name="Freccia angolare in su 4"/>
          <p:cNvSpPr/>
          <p:nvPr/>
        </p:nvSpPr>
        <p:spPr>
          <a:xfrm>
            <a:off x="2051050" y="4508500"/>
            <a:ext cx="2879725" cy="6477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Segnaposto contenuto 4" descr="th (4).jpg"/>
          <p:cNvPicPr>
            <a:picLocks noGrp="1" noChangeAspect="1"/>
          </p:cNvPicPr>
          <p:nvPr>
            <p:ph idx="1"/>
          </p:nvPr>
        </p:nvPicPr>
        <p:blipFill>
          <a:blip r:embed="rId2"/>
          <a:srcRect/>
          <a:stretch>
            <a:fillRect/>
          </a:stretch>
        </p:blipFill>
        <p:spPr>
          <a:xfrm>
            <a:off x="4932363" y="2997200"/>
            <a:ext cx="2952750" cy="2592388"/>
          </a:xfrm>
        </p:spPr>
      </p:pic>
      <p:sp>
        <p:nvSpPr>
          <p:cNvPr id="25602" name="Segnaposto testo 3"/>
          <p:cNvSpPr>
            <a:spLocks noGrp="1"/>
          </p:cNvSpPr>
          <p:nvPr>
            <p:ph type="body" sz="half" idx="2"/>
          </p:nvPr>
        </p:nvSpPr>
        <p:spPr>
          <a:xfrm>
            <a:off x="395288" y="260350"/>
            <a:ext cx="3168650" cy="5721350"/>
          </a:xfrm>
        </p:spPr>
        <p:txBody>
          <a:bodyPr/>
          <a:lstStyle/>
          <a:p>
            <a:pPr eaLnBrk="1" hangingPunct="1"/>
            <a:r>
              <a:rPr lang="it-IT" sz="2000" smtClean="0"/>
              <a:t>Il 12 dicembre 1901 alle 12.30 Marconi effettuò la prima trasmissione transoceanica (dall’Inghilterra al Canada). Da quel giorno i messaggi in codice Morse erano regolari. </a:t>
            </a:r>
          </a:p>
          <a:p>
            <a:pPr eaLnBrk="1" hangingPunct="1"/>
            <a:r>
              <a:rPr lang="it-IT" sz="2000" smtClean="0"/>
              <a:t>Nel 1905 le incominciarono ad utilizzare le radio per comunicare tra di loro.</a:t>
            </a:r>
          </a:p>
          <a:p>
            <a:pPr eaLnBrk="1" hangingPunct="1"/>
            <a:r>
              <a:rPr lang="it-IT" sz="2000" smtClean="0"/>
              <a:t>Il 24 dicembre 1906 venne inaugurata la prima </a:t>
            </a:r>
            <a:r>
              <a:rPr lang="it-IT" sz="2000" u="sng" smtClean="0"/>
              <a:t>trasmissione radiofonica.</a:t>
            </a:r>
          </a:p>
          <a:p>
            <a:pPr eaLnBrk="1" hangingPunct="1"/>
            <a:r>
              <a:rPr lang="it-IT" sz="2000" u="sng" smtClean="0"/>
              <a:t>                         </a:t>
            </a:r>
          </a:p>
          <a:p>
            <a:pPr eaLnBrk="1" hangingPunct="1"/>
            <a:endParaRPr lang="it-IT" sz="2000" u="sng" smtClean="0"/>
          </a:p>
        </p:txBody>
      </p:sp>
      <p:pic>
        <p:nvPicPr>
          <p:cNvPr id="25603" name="Immagine 5" descr="th (5).jpg"/>
          <p:cNvPicPr>
            <a:picLocks noChangeAspect="1"/>
          </p:cNvPicPr>
          <p:nvPr/>
        </p:nvPicPr>
        <p:blipFill>
          <a:blip r:embed="rId3"/>
          <a:srcRect/>
          <a:stretch>
            <a:fillRect/>
          </a:stretch>
        </p:blipFill>
        <p:spPr bwMode="auto">
          <a:xfrm>
            <a:off x="4356100" y="0"/>
            <a:ext cx="3790950" cy="2857500"/>
          </a:xfrm>
          <a:prstGeom prst="rect">
            <a:avLst/>
          </a:prstGeom>
          <a:noFill/>
          <a:ln w="9525">
            <a:noFill/>
            <a:miter lim="800000"/>
            <a:headEnd/>
            <a:tailEnd/>
          </a:ln>
        </p:spPr>
      </p:pic>
      <p:sp>
        <p:nvSpPr>
          <p:cNvPr id="8" name="Freccia a destra 7"/>
          <p:cNvSpPr/>
          <p:nvPr/>
        </p:nvSpPr>
        <p:spPr>
          <a:xfrm>
            <a:off x="3132138" y="4149725"/>
            <a:ext cx="935037" cy="287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Segnaposto immagine 11" descr="th (6).jpg"/>
          <p:cNvPicPr>
            <a:picLocks noGrp="1" noChangeAspect="1"/>
          </p:cNvPicPr>
          <p:nvPr>
            <p:ph sz="half" idx="1"/>
          </p:nvPr>
        </p:nvPicPr>
        <p:blipFill>
          <a:blip r:embed="rId2"/>
          <a:srcRect/>
          <a:stretch>
            <a:fillRect/>
          </a:stretch>
        </p:blipFill>
        <p:spPr>
          <a:xfrm>
            <a:off x="3059113" y="2636838"/>
            <a:ext cx="3429000" cy="3429000"/>
          </a:xfrm>
        </p:spPr>
      </p:pic>
      <p:sp>
        <p:nvSpPr>
          <p:cNvPr id="26626" name="Segnaposto testo 8"/>
          <p:cNvSpPr>
            <a:spLocks noGrp="1"/>
          </p:cNvSpPr>
          <p:nvPr>
            <p:ph sz="half" idx="2"/>
          </p:nvPr>
        </p:nvSpPr>
        <p:spPr>
          <a:xfrm>
            <a:off x="0" y="836613"/>
            <a:ext cx="9144000" cy="2663825"/>
          </a:xfrm>
        </p:spPr>
        <p:txBody>
          <a:bodyPr/>
          <a:lstStyle/>
          <a:p>
            <a:pPr eaLnBrk="1" hangingPunct="1">
              <a:buFont typeface="Arial" charset="0"/>
              <a:buNone/>
            </a:pPr>
            <a:r>
              <a:rPr lang="it-IT" sz="2400" smtClean="0"/>
              <a:t>     Nel 1909 Marconi ricevette insieme al tedesco Burm il premio nobel per la fisica che ricompensò tutto il suo lavoro svolto fino a quel momento. Un atro atto che lo riempì d’orgoglio anche se l’accaduto in sé non è dei migliori fu quando …</a:t>
            </a:r>
          </a:p>
          <a:p>
            <a:pPr eaLnBrk="1" hangingPunct="1">
              <a:buFont typeface="Arial" charset="0"/>
              <a:buNone/>
            </a:pPr>
            <a:endParaRPr lang="it-IT"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Segnaposto contenuto 7" descr="th (7).jpg"/>
          <p:cNvPicPr>
            <a:picLocks noGrp="1" noChangeAspect="1"/>
          </p:cNvPicPr>
          <p:nvPr>
            <p:ph idx="1"/>
          </p:nvPr>
        </p:nvPicPr>
        <p:blipFill>
          <a:blip r:embed="rId2"/>
          <a:srcRect/>
          <a:stretch>
            <a:fillRect/>
          </a:stretch>
        </p:blipFill>
        <p:spPr>
          <a:xfrm>
            <a:off x="2195513" y="476250"/>
            <a:ext cx="4572000" cy="3171825"/>
          </a:xfrm>
        </p:spPr>
      </p:pic>
      <p:sp>
        <p:nvSpPr>
          <p:cNvPr id="27650" name="Segnaposto testo 6"/>
          <p:cNvSpPr>
            <a:spLocks noGrp="1"/>
          </p:cNvSpPr>
          <p:nvPr>
            <p:ph type="body" sz="half" idx="2"/>
          </p:nvPr>
        </p:nvSpPr>
        <p:spPr>
          <a:xfrm>
            <a:off x="539750" y="4005263"/>
            <a:ext cx="8135938" cy="2016125"/>
          </a:xfrm>
        </p:spPr>
        <p:txBody>
          <a:bodyPr/>
          <a:lstStyle/>
          <a:p>
            <a:pPr eaLnBrk="1" hangingPunct="1"/>
            <a:r>
              <a:rPr lang="it-IT" sz="2400" smtClean="0"/>
              <a:t>… nella notte del 14\15 aprile del 1912 con l’affondo del Titanic si salvarono circa 700 persone grazie al sistema radio che ha concesso la comunicazione diretta per chiedere i soccorsi immediati.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Segnaposto contenuto 10" descr="ricevente-am-fm-oc.jpg"/>
          <p:cNvPicPr>
            <a:picLocks noGrp="1" noChangeAspect="1"/>
          </p:cNvPicPr>
          <p:nvPr>
            <p:ph idx="1"/>
          </p:nvPr>
        </p:nvPicPr>
        <p:blipFill>
          <a:blip r:embed="rId2"/>
          <a:srcRect/>
          <a:stretch>
            <a:fillRect/>
          </a:stretch>
        </p:blipFill>
        <p:spPr>
          <a:xfrm>
            <a:off x="4067175" y="476250"/>
            <a:ext cx="3790950" cy="3992563"/>
          </a:xfrm>
        </p:spPr>
      </p:pic>
      <p:sp>
        <p:nvSpPr>
          <p:cNvPr id="28674" name="Segnaposto testo 3"/>
          <p:cNvSpPr>
            <a:spLocks noGrp="1"/>
          </p:cNvSpPr>
          <p:nvPr>
            <p:ph type="body" sz="half" idx="2"/>
          </p:nvPr>
        </p:nvSpPr>
        <p:spPr>
          <a:xfrm>
            <a:off x="457200" y="260350"/>
            <a:ext cx="3008313" cy="5865813"/>
          </a:xfrm>
        </p:spPr>
        <p:txBody>
          <a:bodyPr/>
          <a:lstStyle/>
          <a:p>
            <a:pPr eaLnBrk="1" hangingPunct="1"/>
            <a:r>
              <a:rPr lang="it-IT" sz="2000" smtClean="0"/>
              <a:t>Nel 1919 viene inaugurata la prima stazione radio dedicata ad un pubblico di ascoltatori. </a:t>
            </a:r>
          </a:p>
          <a:p>
            <a:pPr eaLnBrk="1" hangingPunct="1"/>
            <a:r>
              <a:rPr lang="it-IT" sz="2000" smtClean="0"/>
              <a:t>Nel 1929 un emporio vendeva alcuni ricevitori che in poco tempo furono esauriti e li dovettero riassortire. Di conseguenza visto il grosso incremento venne l’idea di fabbricare e introdurre ricevitori per uso casalingo.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a:xfrm>
            <a:off x="323850" y="0"/>
            <a:ext cx="2952750" cy="2447925"/>
          </a:xfrm>
        </p:spPr>
        <p:txBody>
          <a:bodyPr/>
          <a:lstStyle/>
          <a:p>
            <a:pPr eaLnBrk="1" hangingPunct="1"/>
            <a:r>
              <a:rPr lang="it-IT" sz="3200" smtClean="0"/>
              <a:t>La radio durante la prima e la seconda guerra mondiale</a:t>
            </a:r>
          </a:p>
        </p:txBody>
      </p:sp>
      <p:graphicFrame>
        <p:nvGraphicFramePr>
          <p:cNvPr id="9" name="Segnaposto contenuto 8"/>
          <p:cNvGraphicFramePr>
            <a:graphicFrameLocks noGrp="1"/>
          </p:cNvGraphicFramePr>
          <p:nvPr>
            <p:ph idx="1"/>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4"/>
          <p:cNvSpPr>
            <a:spLocks noGrp="1"/>
          </p:cNvSpPr>
          <p:nvPr>
            <p:ph type="title"/>
          </p:nvPr>
        </p:nvSpPr>
        <p:spPr/>
        <p:txBody>
          <a:bodyPr/>
          <a:lstStyle/>
          <a:p>
            <a:pPr eaLnBrk="1" hangingPunct="1"/>
            <a:r>
              <a:rPr lang="it-IT" b="1" smtClean="0"/>
              <a:t>FONTI</a:t>
            </a:r>
          </a:p>
        </p:txBody>
      </p:sp>
      <p:sp>
        <p:nvSpPr>
          <p:cNvPr id="30722" name="Segnaposto contenuto 5"/>
          <p:cNvSpPr>
            <a:spLocks noGrp="1"/>
          </p:cNvSpPr>
          <p:nvPr>
            <p:ph idx="1"/>
          </p:nvPr>
        </p:nvSpPr>
        <p:spPr/>
        <p:txBody>
          <a:bodyPr/>
          <a:lstStyle/>
          <a:p>
            <a:pPr eaLnBrk="1" hangingPunct="1">
              <a:lnSpc>
                <a:spcPct val="80000"/>
              </a:lnSpc>
              <a:buFont typeface="Arial" charset="0"/>
              <a:buNone/>
            </a:pPr>
            <a:r>
              <a:rPr lang="it-IT" sz="2500" smtClean="0"/>
              <a:t> </a:t>
            </a:r>
          </a:p>
          <a:p>
            <a:pPr eaLnBrk="1" hangingPunct="1">
              <a:lnSpc>
                <a:spcPct val="80000"/>
              </a:lnSpc>
            </a:pPr>
            <a:r>
              <a:rPr lang="it-IT" sz="2500" u="sng" smtClean="0"/>
              <a:t>http://it.wikipedia.org/wiki/Radio_(elettronica)</a:t>
            </a:r>
            <a:endParaRPr lang="it-IT" sz="2500" smtClean="0"/>
          </a:p>
          <a:p>
            <a:pPr eaLnBrk="1" hangingPunct="1">
              <a:lnSpc>
                <a:spcPct val="80000"/>
              </a:lnSpc>
            </a:pPr>
            <a:r>
              <a:rPr lang="it-IT" sz="2500" smtClean="0"/>
              <a:t> </a:t>
            </a:r>
            <a:r>
              <a:rPr lang="it-IT" sz="2500" u="sng" smtClean="0"/>
              <a:t>http://www.laradio.it/</a:t>
            </a:r>
            <a:endParaRPr lang="it-IT" sz="2500" smtClean="0"/>
          </a:p>
          <a:p>
            <a:pPr eaLnBrk="1" hangingPunct="1">
              <a:lnSpc>
                <a:spcPct val="80000"/>
              </a:lnSpc>
            </a:pPr>
            <a:r>
              <a:rPr lang="it-IT" sz="2500" smtClean="0"/>
              <a:t> </a:t>
            </a:r>
            <a:r>
              <a:rPr lang="it-IT" sz="2500" u="sng" smtClean="0"/>
              <a:t>http://web.tiscali.it/zingarellicristian/</a:t>
            </a:r>
            <a:endParaRPr lang="it-IT" sz="2500" smtClean="0"/>
          </a:p>
          <a:p>
            <a:pPr eaLnBrk="1" hangingPunct="1">
              <a:lnSpc>
                <a:spcPct val="80000"/>
              </a:lnSpc>
            </a:pPr>
            <a:r>
              <a:rPr lang="it-IT" sz="2500" smtClean="0"/>
              <a:t> </a:t>
            </a:r>
            <a:r>
              <a:rPr lang="it-IT" sz="2500" u="sng" smtClean="0"/>
              <a:t>http://doc.studenti.it/appunti/comunicazione/radio-storia.html</a:t>
            </a:r>
            <a:endParaRPr lang="it-IT" sz="2500" smtClean="0"/>
          </a:p>
          <a:p>
            <a:pPr eaLnBrk="1" hangingPunct="1">
              <a:lnSpc>
                <a:spcPct val="80000"/>
              </a:lnSpc>
            </a:pPr>
            <a:r>
              <a:rPr lang="it-IT" sz="2500" smtClean="0"/>
              <a:t> </a:t>
            </a:r>
            <a:r>
              <a:rPr lang="it-IT" sz="2500" u="sng" smtClean="0"/>
              <a:t>http://www.gruppotlc.it/joomla/index.php?option=com_content&amp;view=article&amp;id=50&amp;Itemid=74</a:t>
            </a:r>
            <a:endParaRPr lang="it-IT" sz="2500" smtClean="0"/>
          </a:p>
          <a:p>
            <a:pPr eaLnBrk="1" hangingPunct="1">
              <a:lnSpc>
                <a:spcPct val="80000"/>
              </a:lnSpc>
            </a:pPr>
            <a:r>
              <a:rPr lang="it-IT" sz="2500" u="sng" smtClean="0"/>
              <a:t>http://roksak.forumcommunity.net/?t=41207330</a:t>
            </a:r>
            <a:endParaRPr lang="it-IT" sz="2500" smtClean="0"/>
          </a:p>
          <a:p>
            <a:pPr eaLnBrk="1" hangingPunct="1">
              <a:lnSpc>
                <a:spcPct val="80000"/>
              </a:lnSpc>
            </a:pPr>
            <a:r>
              <a:rPr lang="it-IT" sz="2500" smtClean="0"/>
              <a:t> </a:t>
            </a:r>
            <a:r>
              <a:rPr lang="it-IT" sz="2500" u="sng" smtClean="0"/>
              <a:t>http://www.iz1dff.com/curiosita/tesi/guerra.html</a:t>
            </a:r>
            <a:endParaRPr lang="it-IT" sz="2500" smtClean="0"/>
          </a:p>
          <a:p>
            <a:pPr eaLnBrk="1" hangingPunct="1">
              <a:lnSpc>
                <a:spcPct val="80000"/>
              </a:lnSpc>
            </a:pPr>
            <a:r>
              <a:rPr lang="it-IT" sz="2500" smtClean="0"/>
              <a:t> </a:t>
            </a:r>
            <a:r>
              <a:rPr lang="it-IT" sz="2500" u="sng" smtClean="0"/>
              <a:t>http://it.wikipedia.org/wiki/Radio_(mass_medium)#La_seconda_guerra_mondiale</a:t>
            </a:r>
          </a:p>
          <a:p>
            <a:pPr eaLnBrk="1" hangingPunct="1">
              <a:lnSpc>
                <a:spcPct val="80000"/>
              </a:lnSpc>
              <a:buFont typeface="Arial" charset="0"/>
              <a:buNone/>
            </a:pPr>
            <a:endParaRPr lang="it-IT" sz="2500" smtClean="0"/>
          </a:p>
          <a:p>
            <a:pPr eaLnBrk="1" hangingPunct="1">
              <a:lnSpc>
                <a:spcPct val="80000"/>
              </a:lnSpc>
              <a:buFont typeface="Arial" charset="0"/>
              <a:buNone/>
            </a:pPr>
            <a:endParaRPr lang="it-IT" sz="25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8"/>
          <p:cNvSpPr>
            <a:spLocks noGrp="1"/>
          </p:cNvSpPr>
          <p:nvPr>
            <p:ph type="title"/>
          </p:nvPr>
        </p:nvSpPr>
        <p:spPr/>
        <p:txBody>
          <a:bodyPr/>
          <a:lstStyle/>
          <a:p>
            <a:pPr eaLnBrk="1" hangingPunct="1"/>
            <a:r>
              <a:rPr lang="it-IT" b="1" smtClean="0"/>
              <a:t>INDICE</a:t>
            </a:r>
          </a:p>
        </p:txBody>
      </p:sp>
      <p:sp>
        <p:nvSpPr>
          <p:cNvPr id="15362" name="Segnaposto contenuto 9"/>
          <p:cNvSpPr>
            <a:spLocks noGrp="1"/>
          </p:cNvSpPr>
          <p:nvPr>
            <p:ph idx="1"/>
          </p:nvPr>
        </p:nvSpPr>
        <p:spPr/>
        <p:txBody>
          <a:bodyPr/>
          <a:lstStyle/>
          <a:p>
            <a:pPr eaLnBrk="1" hangingPunct="1"/>
            <a:r>
              <a:rPr lang="it-IT" smtClean="0"/>
              <a:t>Introduzione </a:t>
            </a:r>
          </a:p>
          <a:p>
            <a:pPr eaLnBrk="1" hangingPunct="1"/>
            <a:r>
              <a:rPr lang="it-IT" smtClean="0"/>
              <a:t>Struttura</a:t>
            </a:r>
          </a:p>
          <a:p>
            <a:pPr eaLnBrk="1" hangingPunct="1"/>
            <a:r>
              <a:rPr lang="it-IT" smtClean="0"/>
              <a:t>Percorso del suono</a:t>
            </a:r>
          </a:p>
          <a:p>
            <a:pPr eaLnBrk="1" hangingPunct="1"/>
            <a:r>
              <a:rPr lang="it-IT" smtClean="0"/>
              <a:t>Storia </a:t>
            </a:r>
          </a:p>
          <a:p>
            <a:pPr eaLnBrk="1" hangingPunct="1"/>
            <a:r>
              <a:rPr lang="it-IT" smtClean="0"/>
              <a:t>La radio durante le due guerre mondiali</a:t>
            </a:r>
          </a:p>
          <a:p>
            <a:pPr eaLnBrk="1" hangingPunct="1"/>
            <a:r>
              <a:rPr lang="it-IT" smtClean="0"/>
              <a:t>Fonti</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2"/>
          <p:cNvSpPr>
            <a:spLocks noGrp="1"/>
          </p:cNvSpPr>
          <p:nvPr>
            <p:ph type="title"/>
          </p:nvPr>
        </p:nvSpPr>
        <p:spPr>
          <a:solidFill>
            <a:schemeClr val="bg1"/>
          </a:solidFill>
          <a:ln>
            <a:solidFill>
              <a:schemeClr val="bg1"/>
            </a:solidFill>
          </a:ln>
        </p:spPr>
        <p:txBody>
          <a:bodyPr/>
          <a:lstStyle/>
          <a:p>
            <a:pPr eaLnBrk="1" hangingPunct="1"/>
            <a:r>
              <a:rPr lang="it-IT" b="1" smtClean="0"/>
              <a:t>INTRODUZIONE</a:t>
            </a:r>
          </a:p>
        </p:txBody>
      </p:sp>
      <p:sp>
        <p:nvSpPr>
          <p:cNvPr id="16386" name="Segnaposto contenuto 3"/>
          <p:cNvSpPr>
            <a:spLocks noGrp="1"/>
          </p:cNvSpPr>
          <p:nvPr>
            <p:ph idx="1"/>
          </p:nvPr>
        </p:nvSpPr>
        <p:spPr>
          <a:solidFill>
            <a:schemeClr val="bg1"/>
          </a:solidFill>
        </p:spPr>
        <p:txBody>
          <a:bodyPr/>
          <a:lstStyle/>
          <a:p>
            <a:pPr eaLnBrk="1" hangingPunct="1">
              <a:buFont typeface="Arial" charset="0"/>
              <a:buNone/>
            </a:pPr>
            <a:r>
              <a:rPr lang="it-IT" smtClean="0"/>
              <a:t>    La radio è uno strumento di comunicazione, propaganda che rompe il silenzio in auto o in casa premendo un semplice pulsante.</a:t>
            </a:r>
          </a:p>
        </p:txBody>
      </p:sp>
      <p:pic>
        <p:nvPicPr>
          <p:cNvPr id="16387" name="Immagine 3" descr="nota.jpg"/>
          <p:cNvPicPr>
            <a:picLocks noChangeAspect="1"/>
          </p:cNvPicPr>
          <p:nvPr/>
        </p:nvPicPr>
        <p:blipFill>
          <a:blip r:embed="rId2"/>
          <a:srcRect/>
          <a:stretch>
            <a:fillRect/>
          </a:stretch>
        </p:blipFill>
        <p:spPr bwMode="auto">
          <a:xfrm>
            <a:off x="1692275" y="3500438"/>
            <a:ext cx="5040313" cy="27368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6"/>
          <p:cNvSpPr>
            <a:spLocks noGrp="1"/>
          </p:cNvSpPr>
          <p:nvPr>
            <p:ph type="title"/>
          </p:nvPr>
        </p:nvSpPr>
        <p:spPr>
          <a:xfrm>
            <a:off x="468313" y="260350"/>
            <a:ext cx="8229600" cy="1498600"/>
          </a:xfrm>
        </p:spPr>
        <p:txBody>
          <a:bodyPr/>
          <a:lstStyle/>
          <a:p>
            <a:pPr algn="l" eaLnBrk="1" hangingPunct="1"/>
            <a:r>
              <a:rPr lang="it-IT" sz="3200" smtClean="0"/>
              <a:t>Ha subito numerosi sviluppi per questo ora ce la immaginiamo cosi …</a:t>
            </a:r>
          </a:p>
        </p:txBody>
      </p:sp>
      <p:sp>
        <p:nvSpPr>
          <p:cNvPr id="9" name="Freccia in giù 8"/>
          <p:cNvSpPr/>
          <p:nvPr/>
        </p:nvSpPr>
        <p:spPr>
          <a:xfrm>
            <a:off x="3851275" y="1557338"/>
            <a:ext cx="576263" cy="865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pic>
        <p:nvPicPr>
          <p:cNvPr id="17411" name="Immagine 4" descr="radio recente.jpg"/>
          <p:cNvPicPr>
            <a:picLocks noChangeAspect="1"/>
          </p:cNvPicPr>
          <p:nvPr/>
        </p:nvPicPr>
        <p:blipFill>
          <a:blip r:embed="rId2"/>
          <a:srcRect/>
          <a:stretch>
            <a:fillRect/>
          </a:stretch>
        </p:blipFill>
        <p:spPr bwMode="auto">
          <a:xfrm>
            <a:off x="1835150" y="2420938"/>
            <a:ext cx="4873625" cy="396081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Segnaposto immagine 4" descr="images.jpg"/>
          <p:cNvPicPr>
            <a:picLocks noGrp="1" noChangeAspect="1"/>
          </p:cNvPicPr>
          <p:nvPr>
            <p:ph type="pic" idx="1"/>
          </p:nvPr>
        </p:nvPicPr>
        <p:blipFill>
          <a:blip r:embed="rId2"/>
          <a:srcRect l="11797" r="11797"/>
          <a:stretch>
            <a:fillRect/>
          </a:stretch>
        </p:blipFill>
        <p:spPr>
          <a:xfrm>
            <a:off x="1042988" y="1628775"/>
            <a:ext cx="4419600" cy="3514725"/>
          </a:xfrm>
        </p:spPr>
      </p:pic>
      <p:sp>
        <p:nvSpPr>
          <p:cNvPr id="18434" name="Segnaposto testo 3"/>
          <p:cNvSpPr>
            <a:spLocks noGrp="1"/>
          </p:cNvSpPr>
          <p:nvPr>
            <p:ph type="body" sz="half" idx="2"/>
          </p:nvPr>
        </p:nvSpPr>
        <p:spPr>
          <a:xfrm>
            <a:off x="323850" y="404813"/>
            <a:ext cx="5903913" cy="1008062"/>
          </a:xfrm>
        </p:spPr>
        <p:txBody>
          <a:bodyPr/>
          <a:lstStyle/>
          <a:p>
            <a:pPr eaLnBrk="1" hangingPunct="1"/>
            <a:r>
              <a:rPr lang="it-IT" sz="3200" smtClean="0"/>
              <a:t>… ma inizialmente era così …</a:t>
            </a:r>
          </a:p>
        </p:txBody>
      </p:sp>
      <p:sp>
        <p:nvSpPr>
          <p:cNvPr id="6" name="Freccia in giù 5"/>
          <p:cNvSpPr/>
          <p:nvPr/>
        </p:nvSpPr>
        <p:spPr>
          <a:xfrm rot="5400000">
            <a:off x="6200775" y="1150938"/>
            <a:ext cx="485775" cy="11525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a:xfrm>
            <a:off x="250825" y="188913"/>
            <a:ext cx="4356100" cy="1435100"/>
          </a:xfrm>
        </p:spPr>
        <p:txBody>
          <a:bodyPr/>
          <a:lstStyle/>
          <a:p>
            <a:pPr eaLnBrk="1" hangingPunct="1"/>
            <a:r>
              <a:rPr lang="it-IT" sz="4400" smtClean="0"/>
              <a:t>LA SUA STRUTTURA</a:t>
            </a:r>
          </a:p>
        </p:txBody>
      </p:sp>
      <p:sp>
        <p:nvSpPr>
          <p:cNvPr id="12" name="Segnaposto contenuto 11"/>
          <p:cNvSpPr>
            <a:spLocks noGrp="1"/>
          </p:cNvSpPr>
          <p:nvPr>
            <p:ph idx="1"/>
          </p:nvPr>
        </p:nvSpPr>
        <p:spPr>
          <a:xfrm>
            <a:off x="4957763" y="260350"/>
            <a:ext cx="4186237" cy="5111750"/>
          </a:xfrm>
        </p:spPr>
        <p:txBody>
          <a:bodyPr rtlCol="0">
            <a:normAutofit fontScale="25000" lnSpcReduction="20000"/>
          </a:bodyPr>
          <a:lstStyle/>
          <a:p>
            <a:pPr eaLnBrk="1" fontAlgn="auto" hangingPunct="1">
              <a:spcAft>
                <a:spcPts val="0"/>
              </a:spcAft>
              <a:buFont typeface="Arial" pitchFamily="34" charset="0"/>
              <a:buNone/>
              <a:defRPr/>
            </a:pPr>
            <a:r>
              <a:rPr lang="it-IT" sz="2400" dirty="0" smtClean="0">
                <a:latin typeface="+mj-lt"/>
              </a:rPr>
              <a:t>   </a:t>
            </a:r>
            <a:endParaRPr lang="it-IT" sz="4600" dirty="0" smtClean="0">
              <a:latin typeface="+mj-lt"/>
            </a:endParaRPr>
          </a:p>
          <a:p>
            <a:pPr eaLnBrk="1" fontAlgn="auto" hangingPunct="1">
              <a:spcAft>
                <a:spcPts val="0"/>
              </a:spcAft>
              <a:buFont typeface="Arial" pitchFamily="34" charset="0"/>
              <a:buNone/>
              <a:defRPr/>
            </a:pPr>
            <a:r>
              <a:rPr lang="it-IT" sz="4500" dirty="0" smtClean="0">
                <a:latin typeface="+mj-lt"/>
              </a:rPr>
              <a:t>          </a:t>
            </a:r>
          </a:p>
          <a:p>
            <a:pPr eaLnBrk="1" fontAlgn="auto" hangingPunct="1">
              <a:spcAft>
                <a:spcPts val="0"/>
              </a:spcAft>
              <a:buFont typeface="Arial" pitchFamily="34" charset="0"/>
              <a:buNone/>
              <a:defRPr/>
            </a:pPr>
            <a:r>
              <a:rPr lang="it-IT" sz="9600" dirty="0" smtClean="0">
                <a:latin typeface="+mj-lt"/>
              </a:rPr>
              <a:t>     </a:t>
            </a:r>
            <a:r>
              <a:rPr lang="it-IT" sz="9600" dirty="0" smtClean="0"/>
              <a:t>La radio è costituita principalmente da un’antenna che è più sofisticata quando è professionale. Se si vogliono ascoltare anche trasmissioni radiofoniche private è necessario un apposito apparecchio.</a:t>
            </a:r>
          </a:p>
          <a:p>
            <a:pPr eaLnBrk="1" fontAlgn="auto" hangingPunct="1">
              <a:spcAft>
                <a:spcPts val="0"/>
              </a:spcAft>
              <a:buFont typeface="Arial" pitchFamily="34" charset="0"/>
              <a:buNone/>
              <a:defRPr/>
            </a:pPr>
            <a:r>
              <a:rPr lang="it-IT" sz="9600" dirty="0" smtClean="0"/>
              <a:t>     l’antenna può avere diverse misure a seconda della lunghezza d’onda cioè la distanza fra i vertici di una funzione periodica(intervalli analoghi).</a:t>
            </a:r>
          </a:p>
          <a:p>
            <a:pPr eaLnBrk="1" fontAlgn="auto" hangingPunct="1">
              <a:spcAft>
                <a:spcPts val="0"/>
              </a:spcAft>
              <a:buFont typeface="Arial" pitchFamily="34" charset="0"/>
              <a:buNone/>
              <a:defRPr/>
            </a:pPr>
            <a:endParaRPr lang="it-IT" sz="4500" dirty="0">
              <a:latin typeface="+mj-lt"/>
            </a:endParaRPr>
          </a:p>
          <a:p>
            <a:pPr eaLnBrk="1" fontAlgn="auto" hangingPunct="1">
              <a:spcAft>
                <a:spcPts val="0"/>
              </a:spcAft>
              <a:buFont typeface="Arial" pitchFamily="34" charset="0"/>
              <a:buNone/>
              <a:defRPr/>
            </a:pPr>
            <a:endParaRPr lang="it-IT" sz="4500" dirty="0" smtClean="0">
              <a:latin typeface="+mj-lt"/>
            </a:endParaRPr>
          </a:p>
          <a:p>
            <a:pPr eaLnBrk="1" fontAlgn="auto" hangingPunct="1">
              <a:spcAft>
                <a:spcPts val="0"/>
              </a:spcAft>
              <a:buFont typeface="Arial" pitchFamily="34" charset="0"/>
              <a:buNone/>
              <a:defRPr/>
            </a:pPr>
            <a:r>
              <a:rPr lang="it-IT" sz="4500" dirty="0">
                <a:latin typeface="+mj-lt"/>
              </a:rPr>
              <a:t> </a:t>
            </a:r>
            <a:r>
              <a:rPr lang="it-IT" sz="4500" dirty="0" smtClean="0">
                <a:latin typeface="+mj-lt"/>
              </a:rPr>
              <a:t>          </a:t>
            </a:r>
          </a:p>
          <a:p>
            <a:pPr eaLnBrk="1" fontAlgn="auto" hangingPunct="1">
              <a:spcAft>
                <a:spcPts val="0"/>
              </a:spcAft>
              <a:buFont typeface="Arial" pitchFamily="34" charset="0"/>
              <a:buNone/>
              <a:defRPr/>
            </a:pPr>
            <a:r>
              <a:rPr lang="it-IT" sz="4500" dirty="0">
                <a:latin typeface="+mj-lt"/>
              </a:rPr>
              <a:t> </a:t>
            </a:r>
            <a:r>
              <a:rPr lang="it-IT" sz="4500" dirty="0" smtClean="0">
                <a:latin typeface="+mj-lt"/>
              </a:rPr>
              <a:t>   </a:t>
            </a:r>
          </a:p>
          <a:p>
            <a:pPr eaLnBrk="1" fontAlgn="auto" hangingPunct="1">
              <a:spcAft>
                <a:spcPts val="0"/>
              </a:spcAft>
              <a:buFont typeface="Arial" pitchFamily="34" charset="0"/>
              <a:buNone/>
              <a:defRPr/>
            </a:pPr>
            <a:r>
              <a:rPr lang="it-IT" sz="4500" dirty="0">
                <a:latin typeface="+mj-lt"/>
              </a:rPr>
              <a:t> </a:t>
            </a:r>
            <a:r>
              <a:rPr lang="it-IT" sz="4500" dirty="0" smtClean="0">
                <a:latin typeface="+mj-lt"/>
              </a:rPr>
              <a:t>    </a:t>
            </a:r>
            <a:endParaRPr lang="it-IT" sz="2400" dirty="0">
              <a:latin typeface="+mj-lt"/>
            </a:endParaRPr>
          </a:p>
          <a:p>
            <a:pPr eaLnBrk="1" fontAlgn="auto" hangingPunct="1">
              <a:spcAft>
                <a:spcPts val="0"/>
              </a:spcAft>
              <a:buFont typeface="Arial" pitchFamily="34" charset="0"/>
              <a:buNone/>
              <a:defRPr/>
            </a:pPr>
            <a:endParaRPr lang="it-IT" sz="2400" dirty="0" smtClean="0">
              <a:latin typeface="+mj-lt"/>
            </a:endParaRPr>
          </a:p>
          <a:p>
            <a:pPr eaLnBrk="1" fontAlgn="auto" hangingPunct="1">
              <a:spcAft>
                <a:spcPts val="0"/>
              </a:spcAft>
              <a:buFont typeface="Arial" pitchFamily="34" charset="0"/>
              <a:buNone/>
              <a:defRPr/>
            </a:pPr>
            <a:endParaRPr lang="it-IT" sz="2400" dirty="0">
              <a:latin typeface="+mj-lt"/>
            </a:endParaRPr>
          </a:p>
        </p:txBody>
      </p:sp>
      <p:pic>
        <p:nvPicPr>
          <p:cNvPr id="19459" name="Picture 5" descr="http://upload.wikimedia.org/wikipedia/commons/thumb/d/d9/Tyholt_taarnet.jpg/220px-Tyholt_taarnet.jpg"/>
          <p:cNvPicPr>
            <a:picLocks noChangeAspect="1" noChangeArrowheads="1"/>
          </p:cNvPicPr>
          <p:nvPr/>
        </p:nvPicPr>
        <p:blipFill>
          <a:blip r:embed="rId3"/>
          <a:srcRect/>
          <a:stretch>
            <a:fillRect/>
          </a:stretch>
        </p:blipFill>
        <p:spPr bwMode="auto">
          <a:xfrm>
            <a:off x="3132138" y="1773238"/>
            <a:ext cx="2095500" cy="2232025"/>
          </a:xfrm>
          <a:prstGeom prst="rect">
            <a:avLst/>
          </a:prstGeom>
          <a:noFill/>
          <a:ln w="9525">
            <a:noFill/>
            <a:miter lim="800000"/>
            <a:headEnd/>
            <a:tailEnd/>
          </a:ln>
        </p:spPr>
      </p:pic>
      <p:sp>
        <p:nvSpPr>
          <p:cNvPr id="6" name="Rettangolo 5"/>
          <p:cNvSpPr/>
          <p:nvPr/>
        </p:nvSpPr>
        <p:spPr>
          <a:xfrm>
            <a:off x="3419475" y="4076700"/>
            <a:ext cx="1871663" cy="581025"/>
          </a:xfrm>
          <a:prstGeom prst="rect">
            <a:avLst/>
          </a:prstGeom>
        </p:spPr>
        <p:txBody>
          <a:bodyPr>
            <a:spAutoFit/>
          </a:bodyPr>
          <a:lstStyle/>
          <a:p>
            <a:pPr>
              <a:spcBef>
                <a:spcPct val="20000"/>
              </a:spcBef>
              <a:defRPr/>
            </a:pPr>
            <a:r>
              <a:rPr lang="it-IT" sz="1600" dirty="0">
                <a:solidFill>
                  <a:prstClr val="black"/>
                </a:solidFill>
                <a:latin typeface="Calibri"/>
                <a:cs typeface="+mn-cs"/>
              </a:rPr>
              <a:t>Antenna per la trasmissione radio</a:t>
            </a:r>
          </a:p>
        </p:txBody>
      </p:sp>
      <p:pic>
        <p:nvPicPr>
          <p:cNvPr id="19461" name="Immagine 6" descr="th (3).jpg"/>
          <p:cNvPicPr>
            <a:picLocks noChangeAspect="1"/>
          </p:cNvPicPr>
          <p:nvPr/>
        </p:nvPicPr>
        <p:blipFill>
          <a:blip r:embed="rId4"/>
          <a:srcRect/>
          <a:stretch>
            <a:fillRect/>
          </a:stretch>
        </p:blipFill>
        <p:spPr bwMode="auto">
          <a:xfrm>
            <a:off x="0" y="4149725"/>
            <a:ext cx="3514725" cy="24955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Grp="1" noChangeAspect="1" noChangeArrowheads="1"/>
          </p:cNvPicPr>
          <p:nvPr>
            <p:ph idx="1"/>
          </p:nvPr>
        </p:nvPicPr>
        <p:blipFill>
          <a:blip r:embed="rId2"/>
          <a:srcRect/>
          <a:stretch>
            <a:fillRect/>
          </a:stretch>
        </p:blipFill>
        <p:spPr>
          <a:xfrm>
            <a:off x="0" y="260350"/>
            <a:ext cx="8686800" cy="3168650"/>
          </a:xfrm>
        </p:spPr>
      </p:pic>
      <p:sp>
        <p:nvSpPr>
          <p:cNvPr id="2" name="Segnaposto testo 6"/>
          <p:cNvSpPr>
            <a:spLocks noGrp="1"/>
          </p:cNvSpPr>
          <p:nvPr>
            <p:ph type="body" sz="half" idx="4294967295"/>
          </p:nvPr>
        </p:nvSpPr>
        <p:spPr>
          <a:xfrm>
            <a:off x="457200" y="3500438"/>
            <a:ext cx="8435975" cy="2625725"/>
          </a:xfrm>
        </p:spPr>
        <p:txBody>
          <a:bodyPr rtlCol="0">
            <a:normAutofit lnSpcReduction="10000"/>
          </a:bodyPr>
          <a:lstStyle/>
          <a:p>
            <a:pPr marL="0" indent="0" eaLnBrk="1" fontAlgn="auto" hangingPunct="1">
              <a:spcAft>
                <a:spcPts val="0"/>
              </a:spcAft>
              <a:buFont typeface="Arial" pitchFamily="34" charset="0"/>
              <a:buNone/>
              <a:defRPr/>
            </a:pPr>
            <a:r>
              <a:rPr lang="it-IT" sz="2400" dirty="0" smtClean="0"/>
              <a:t> _____ __ ____ _________________ __________ _ _______ ______ ______ __ _____ __ ____ </a:t>
            </a:r>
            <a:r>
              <a:rPr lang="it-IT" sz="2400" u="sng" dirty="0" smtClean="0"/>
              <a:t>_________  </a:t>
            </a:r>
            <a:r>
              <a:rPr lang="it-IT" sz="2400" dirty="0" smtClean="0"/>
              <a:t>            ______ __ ____________ __ __ _______   __ _______ _ _______ __________ __ ____________    _ _______ _ ________ __        _____ __ ______    ______________  __ ____ ________ ____ ___ _______ ___________ ____ _____ ______ __ _____ ______ ___ __ __________ _ _____  ______  __ _____ _ ____________                 </a:t>
            </a:r>
          </a:p>
        </p:txBody>
      </p:sp>
      <p:sp>
        <p:nvSpPr>
          <p:cNvPr id="21507" name="Segnaposto testo 6"/>
          <p:cNvSpPr>
            <a:spLocks noGrp="1"/>
          </p:cNvSpPr>
          <p:nvPr>
            <p:ph type="body" sz="half" idx="2"/>
          </p:nvPr>
        </p:nvSpPr>
        <p:spPr>
          <a:xfrm>
            <a:off x="457200" y="3500438"/>
            <a:ext cx="8435975" cy="2625725"/>
          </a:xfrm>
        </p:spPr>
        <p:txBody>
          <a:bodyPr/>
          <a:lstStyle/>
          <a:p>
            <a:pPr eaLnBrk="1" hangingPunct="1"/>
            <a:r>
              <a:rPr lang="it-IT" sz="2400" smtClean="0"/>
              <a:t>Appena le onde elettromagnetiche incontrano l’antenna questa emette un suono ad alta </a:t>
            </a:r>
            <a:r>
              <a:rPr lang="it-IT" sz="2400" u="sng" smtClean="0"/>
              <a:t>frequenza  </a:t>
            </a:r>
            <a:r>
              <a:rPr lang="it-IT" sz="2400" smtClean="0"/>
              <a:t>           (numero di oscillazioni in un secondo)  il periodo è appunto costituito da oscillazioni.* Il periodo è espresso in HERTZ (unità di misura). Successivamente  le onde arrivano fino all’antenna ricevitrice dove viene emesso il suono finale che in precedenza è stato “pulito” da tutto l’indesiderato.                </a:t>
            </a:r>
          </a:p>
        </p:txBody>
      </p:sp>
      <p:cxnSp>
        <p:nvCxnSpPr>
          <p:cNvPr id="16" name="Connettore 2 15"/>
          <p:cNvCxnSpPr/>
          <p:nvPr/>
        </p:nvCxnSpPr>
        <p:spPr>
          <a:xfrm>
            <a:off x="5076825" y="4221163"/>
            <a:ext cx="5032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4"/>
          <p:cNvSpPr>
            <a:spLocks noGrp="1"/>
          </p:cNvSpPr>
          <p:nvPr>
            <p:ph type="title"/>
          </p:nvPr>
        </p:nvSpPr>
        <p:spPr/>
        <p:txBody>
          <a:bodyPr/>
          <a:lstStyle/>
          <a:p>
            <a:pPr eaLnBrk="1" hangingPunct="1"/>
            <a:r>
              <a:rPr lang="it-IT" sz="4400" smtClean="0"/>
              <a:t>LA STORIA</a:t>
            </a:r>
          </a:p>
        </p:txBody>
      </p:sp>
      <p:pic>
        <p:nvPicPr>
          <p:cNvPr id="22530" name="Segnaposto contenuto 6" descr="th (1).jpg"/>
          <p:cNvPicPr>
            <a:picLocks noGrp="1" noChangeAspect="1"/>
          </p:cNvPicPr>
          <p:nvPr>
            <p:ph idx="1"/>
          </p:nvPr>
        </p:nvPicPr>
        <p:blipFill>
          <a:blip r:embed="rId2"/>
          <a:srcRect/>
          <a:stretch>
            <a:fillRect/>
          </a:stretch>
        </p:blipFill>
        <p:spPr>
          <a:xfrm>
            <a:off x="4364038" y="912813"/>
            <a:ext cx="3533775" cy="4572000"/>
          </a:xfrm>
        </p:spPr>
      </p:pic>
      <p:sp>
        <p:nvSpPr>
          <p:cNvPr id="22531" name="Segnaposto testo 7"/>
          <p:cNvSpPr>
            <a:spLocks noGrp="1"/>
          </p:cNvSpPr>
          <p:nvPr>
            <p:ph type="body" sz="half" idx="2"/>
          </p:nvPr>
        </p:nvSpPr>
        <p:spPr>
          <a:xfrm>
            <a:off x="457200" y="1435100"/>
            <a:ext cx="3467100" cy="4657725"/>
          </a:xfrm>
        </p:spPr>
        <p:txBody>
          <a:bodyPr/>
          <a:lstStyle/>
          <a:p>
            <a:pPr eaLnBrk="1" hangingPunct="1"/>
            <a:endParaRPr lang="it-IT" sz="2400" smtClean="0"/>
          </a:p>
          <a:p>
            <a:pPr eaLnBrk="1" hangingPunct="1"/>
            <a:r>
              <a:rPr lang="it-IT" sz="2400" smtClean="0"/>
              <a:t>Quest’uomo si chiama Hertz ed è stato il primo che generò le onde elettromagnetiche che furono successivamente chiamate “hertziane” grazie agli studi di un altro filosofo,matematico e fisico (Maxwell).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Segnaposto contenuto 4" descr="th (2).jpg"/>
          <p:cNvPicPr>
            <a:picLocks noGrp="1" noChangeAspect="1"/>
          </p:cNvPicPr>
          <p:nvPr>
            <p:ph idx="1"/>
          </p:nvPr>
        </p:nvPicPr>
        <p:blipFill>
          <a:blip r:embed="rId2"/>
          <a:srcRect/>
          <a:stretch>
            <a:fillRect/>
          </a:stretch>
        </p:blipFill>
        <p:spPr>
          <a:xfrm>
            <a:off x="4906963" y="1770063"/>
            <a:ext cx="2447925" cy="2857500"/>
          </a:xfrm>
        </p:spPr>
      </p:pic>
      <p:sp>
        <p:nvSpPr>
          <p:cNvPr id="23554" name="Segnaposto testo 3"/>
          <p:cNvSpPr>
            <a:spLocks noGrp="1"/>
          </p:cNvSpPr>
          <p:nvPr>
            <p:ph type="body" sz="half" idx="2"/>
          </p:nvPr>
        </p:nvSpPr>
        <p:spPr>
          <a:xfrm>
            <a:off x="468313" y="260350"/>
            <a:ext cx="3825875" cy="5794375"/>
          </a:xfrm>
        </p:spPr>
        <p:txBody>
          <a:bodyPr rtlCol="0">
            <a:normAutofit lnSpcReduction="10000"/>
          </a:bodyPr>
          <a:lstStyle/>
          <a:p>
            <a:pPr eaLnBrk="1" fontAlgn="auto" hangingPunct="1">
              <a:spcAft>
                <a:spcPts val="0"/>
              </a:spcAft>
              <a:buFont typeface="Arial" pitchFamily="34" charset="0"/>
              <a:buNone/>
              <a:defRPr/>
            </a:pPr>
            <a:r>
              <a:rPr lang="it-IT" sz="2400" smtClean="0"/>
              <a:t>Quest’uomo invece nasce nel 1874 e grazie a lui dobbiamo l’invenzione della radio; lui è Guglielmo Marconi. Già da piccolo manifesta le sue potenzialità in campo scientifico. Nel 1885 sostenuto dalla madre intraprende degli studi che lo porteranno ad esaminare le onde hertziane, sperimentandole numerose volte. Successivamente prese in considerazione l’idea di riceverle a lunghe distanze, fino a quando …</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TotalTime>
  <Words>518</Words>
  <Application>Microsoft Office PowerPoint</Application>
  <PresentationFormat>Presentazione su schermo (4:3)</PresentationFormat>
  <Paragraphs>51</Paragraphs>
  <Slides>16</Slides>
  <Notes>1</Notes>
  <HiddenSlides>0</HiddenSlides>
  <MMClips>0</MMClips>
  <ScaleCrop>false</ScaleCrop>
  <HeadingPairs>
    <vt:vector size="6" baseType="variant">
      <vt:variant>
        <vt:lpstr>Caratteri utilizzati</vt:lpstr>
      </vt:variant>
      <vt:variant>
        <vt:i4>2</vt:i4>
      </vt:variant>
      <vt:variant>
        <vt:lpstr>Modello struttura</vt:lpstr>
      </vt:variant>
      <vt:variant>
        <vt:i4>1</vt:i4>
      </vt:variant>
      <vt:variant>
        <vt:lpstr>Titoli diapositive</vt:lpstr>
      </vt:variant>
      <vt:variant>
        <vt:i4>16</vt:i4>
      </vt:variant>
    </vt:vector>
  </HeadingPairs>
  <TitlesOfParts>
    <vt:vector size="19" baseType="lpstr">
      <vt:lpstr>Arial</vt:lpstr>
      <vt:lpstr>Calibri</vt:lpstr>
      <vt:lpstr>Tema di Office</vt:lpstr>
      <vt:lpstr>Diapositiva 1</vt:lpstr>
      <vt:lpstr>INDICE</vt:lpstr>
      <vt:lpstr>INTRODUZIONE</vt:lpstr>
      <vt:lpstr>Ha subito numerosi sviluppi per questo ora ce la immaginiamo cosi …</vt:lpstr>
      <vt:lpstr>Diapositiva 5</vt:lpstr>
      <vt:lpstr>LA SUA STRUTTURA</vt:lpstr>
      <vt:lpstr>Diapositiva 7</vt:lpstr>
      <vt:lpstr>LA STORIA</vt:lpstr>
      <vt:lpstr>Diapositiva 9</vt:lpstr>
      <vt:lpstr>Diapositiva 10</vt:lpstr>
      <vt:lpstr>Diapositiva 11</vt:lpstr>
      <vt:lpstr>Diapositiva 12</vt:lpstr>
      <vt:lpstr>Diapositiva 13</vt:lpstr>
      <vt:lpstr>Diapositiva 14</vt:lpstr>
      <vt:lpstr>La radio durante la prima e la seconda guerra mondiale</vt:lpstr>
      <vt:lpstr>FONTI</vt:lpstr>
    </vt:vector>
  </TitlesOfParts>
  <Company>Nome Società</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STORIA E IL FUNZIONAMENTO DELLA RADIO</dc:title>
  <dc:creator>Nome utente</dc:creator>
  <cp:lastModifiedBy>Scuole Castiglione</cp:lastModifiedBy>
  <cp:revision>59</cp:revision>
  <dcterms:created xsi:type="dcterms:W3CDTF">2013-05-19T06:31:01Z</dcterms:created>
  <dcterms:modified xsi:type="dcterms:W3CDTF">2013-06-03T11:12:50Z</dcterms:modified>
</cp:coreProperties>
</file>